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media/image1.jpeg" ContentType="image/jpeg"/>
  <Override PartName="/ppt/media/image2.jpeg" ContentType="image/jpeg"/>
  <Override PartName="/ppt/media/image8.png" ContentType="image/png"/>
  <Override PartName="/ppt/media/image3.jpeg" ContentType="image/jpeg"/>
  <Override PartName="/ppt/media/image4.jpeg" ContentType="image/jpeg"/>
  <Override PartName="/ppt/media/image11.png" ContentType="image/png"/>
  <Override PartName="/ppt/media/image5.jpeg" ContentType="image/jpeg"/>
  <Override PartName="/ppt/media/image7.png" ContentType="image/png"/>
  <Override PartName="/ppt/media/image6.png" ContentType="image/png"/>
  <Override PartName="/ppt/media/image9.png" ContentType="image/png"/>
  <Override PartName="/ppt/media/image10.png" ContentType="image/png"/>
  <Override PartName="/ppt/media/image12.png" ContentType="image/png"/>
  <Override PartName="/ppt/media/image13.png" ContentType="image/png"/>
  <Override PartName="/ppt/media/image14.png" ContentType="image/png"/>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3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37.xml" ContentType="application/vnd.openxmlformats-officedocument.presentationml.slideLayout+xml"/>
  <Override PartName="/ppt/slideLayouts/slideLayout8.xml" ContentType="application/vnd.openxmlformats-officedocument.presentationml.slideLayout+xml"/>
  <Override PartName="/ppt/slideLayouts/slideLayout3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_rels/slideLayout39.xml.rels" ContentType="application/vnd.openxmlformats-package.relationships+xml"/>
  <Override PartName="/ppt/slideLayouts/_rels/slideLayout31.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37.xml.rels" ContentType="application/vnd.openxmlformats-package.relationships+xml"/>
  <Override PartName="/ppt/slideLayouts/_rels/slideLayout7.xml.rels" ContentType="application/vnd.openxmlformats-package.relationships+xml"/>
  <Override PartName="/ppt/slideLayouts/_rels/slideLayout38.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x="9144000" cy="51435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26" name="PlaceHolder 2"/>
          <p:cNvSpPr>
            <a:spLocks noGrp="1"/>
          </p:cNvSpPr>
          <p:nvPr>
            <p:ph type="body"/>
          </p:nvPr>
        </p:nvSpPr>
        <p:spPr>
          <a:xfrm>
            <a:off x="457200" y="1203480"/>
            <a:ext cx="8229240" cy="1422720"/>
          </a:xfrm>
          <a:prstGeom prst="rect">
            <a:avLst/>
          </a:prstGeom>
        </p:spPr>
        <p:txBody>
          <a:bodyPr lIns="0" rIns="0" tIns="0" bIns="0">
            <a:normAutofit/>
          </a:bodyPr>
          <a:p>
            <a:endParaRPr b="0" lang="fr-FR" sz="3200" spc="-1" strike="noStrike">
              <a:latin typeface="Arial"/>
            </a:endParaRPr>
          </a:p>
        </p:txBody>
      </p:sp>
      <p:sp>
        <p:nvSpPr>
          <p:cNvPr id="27" name="PlaceHolder 3"/>
          <p:cNvSpPr>
            <a:spLocks noGrp="1"/>
          </p:cNvSpPr>
          <p:nvPr>
            <p:ph type="body"/>
          </p:nvPr>
        </p:nvSpPr>
        <p:spPr>
          <a:xfrm>
            <a:off x="457200" y="2761920"/>
            <a:ext cx="822924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29"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30"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31" name="PlaceHolder 4"/>
          <p:cNvSpPr>
            <a:spLocks noGrp="1"/>
          </p:cNvSpPr>
          <p:nvPr>
            <p:ph type="body"/>
          </p:nvPr>
        </p:nvSpPr>
        <p:spPr>
          <a:xfrm>
            <a:off x="457200" y="2761920"/>
            <a:ext cx="4015800" cy="1422720"/>
          </a:xfrm>
          <a:prstGeom prst="rect">
            <a:avLst/>
          </a:prstGeom>
        </p:spPr>
        <p:txBody>
          <a:bodyPr lIns="0" rIns="0" tIns="0" bIns="0">
            <a:normAutofit/>
          </a:bodyPr>
          <a:p>
            <a:endParaRPr b="0" lang="fr-FR" sz="3200" spc="-1" strike="noStrike">
              <a:latin typeface="Arial"/>
            </a:endParaRPr>
          </a:p>
        </p:txBody>
      </p:sp>
      <p:sp>
        <p:nvSpPr>
          <p:cNvPr id="32" name="PlaceHolder 5"/>
          <p:cNvSpPr>
            <a:spLocks noGrp="1"/>
          </p:cNvSpPr>
          <p:nvPr>
            <p:ph type="body"/>
          </p:nvPr>
        </p:nvSpPr>
        <p:spPr>
          <a:xfrm>
            <a:off x="467424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34" name="PlaceHolder 2"/>
          <p:cNvSpPr>
            <a:spLocks noGrp="1"/>
          </p:cNvSpPr>
          <p:nvPr>
            <p:ph type="body"/>
          </p:nvPr>
        </p:nvSpPr>
        <p:spPr>
          <a:xfrm>
            <a:off x="457200" y="1203480"/>
            <a:ext cx="2649600" cy="1422720"/>
          </a:xfrm>
          <a:prstGeom prst="rect">
            <a:avLst/>
          </a:prstGeom>
        </p:spPr>
        <p:txBody>
          <a:bodyPr lIns="0" rIns="0" tIns="0" bIns="0">
            <a:normAutofit/>
          </a:bodyPr>
          <a:p>
            <a:endParaRPr b="0" lang="fr-FR" sz="3200" spc="-1" strike="noStrike">
              <a:latin typeface="Arial"/>
            </a:endParaRPr>
          </a:p>
        </p:txBody>
      </p:sp>
      <p:sp>
        <p:nvSpPr>
          <p:cNvPr id="35" name="PlaceHolder 3"/>
          <p:cNvSpPr>
            <a:spLocks noGrp="1"/>
          </p:cNvSpPr>
          <p:nvPr>
            <p:ph type="body"/>
          </p:nvPr>
        </p:nvSpPr>
        <p:spPr>
          <a:xfrm>
            <a:off x="3239640" y="1203480"/>
            <a:ext cx="2649600" cy="1422720"/>
          </a:xfrm>
          <a:prstGeom prst="rect">
            <a:avLst/>
          </a:prstGeom>
        </p:spPr>
        <p:txBody>
          <a:bodyPr lIns="0" rIns="0" tIns="0" bIns="0">
            <a:normAutofit/>
          </a:bodyPr>
          <a:p>
            <a:endParaRPr b="0" lang="fr-FR" sz="3200" spc="-1" strike="noStrike">
              <a:latin typeface="Arial"/>
            </a:endParaRPr>
          </a:p>
        </p:txBody>
      </p:sp>
      <p:sp>
        <p:nvSpPr>
          <p:cNvPr id="36" name="PlaceHolder 4"/>
          <p:cNvSpPr>
            <a:spLocks noGrp="1"/>
          </p:cNvSpPr>
          <p:nvPr>
            <p:ph type="body"/>
          </p:nvPr>
        </p:nvSpPr>
        <p:spPr>
          <a:xfrm>
            <a:off x="6022080" y="1203480"/>
            <a:ext cx="2649600" cy="1422720"/>
          </a:xfrm>
          <a:prstGeom prst="rect">
            <a:avLst/>
          </a:prstGeom>
        </p:spPr>
        <p:txBody>
          <a:bodyPr lIns="0" rIns="0" tIns="0" bIns="0">
            <a:normAutofit/>
          </a:bodyPr>
          <a:p>
            <a:endParaRPr b="0" lang="fr-FR" sz="3200" spc="-1" strike="noStrike">
              <a:latin typeface="Arial"/>
            </a:endParaRPr>
          </a:p>
        </p:txBody>
      </p:sp>
      <p:sp>
        <p:nvSpPr>
          <p:cNvPr id="37" name="PlaceHolder 5"/>
          <p:cNvSpPr>
            <a:spLocks noGrp="1"/>
          </p:cNvSpPr>
          <p:nvPr>
            <p:ph type="body"/>
          </p:nvPr>
        </p:nvSpPr>
        <p:spPr>
          <a:xfrm>
            <a:off x="457200" y="2761920"/>
            <a:ext cx="2649600" cy="1422720"/>
          </a:xfrm>
          <a:prstGeom prst="rect">
            <a:avLst/>
          </a:prstGeom>
        </p:spPr>
        <p:txBody>
          <a:bodyPr lIns="0" rIns="0" tIns="0" bIns="0">
            <a:normAutofit/>
          </a:bodyPr>
          <a:p>
            <a:endParaRPr b="0" lang="fr-FR" sz="3200" spc="-1" strike="noStrike">
              <a:latin typeface="Arial"/>
            </a:endParaRPr>
          </a:p>
        </p:txBody>
      </p:sp>
      <p:sp>
        <p:nvSpPr>
          <p:cNvPr id="38" name="PlaceHolder 6"/>
          <p:cNvSpPr>
            <a:spLocks noGrp="1"/>
          </p:cNvSpPr>
          <p:nvPr>
            <p:ph type="body"/>
          </p:nvPr>
        </p:nvSpPr>
        <p:spPr>
          <a:xfrm>
            <a:off x="3239640" y="2761920"/>
            <a:ext cx="2649600" cy="1422720"/>
          </a:xfrm>
          <a:prstGeom prst="rect">
            <a:avLst/>
          </a:prstGeom>
        </p:spPr>
        <p:txBody>
          <a:bodyPr lIns="0" rIns="0" tIns="0" bIns="0">
            <a:normAutofit/>
          </a:bodyPr>
          <a:p>
            <a:endParaRPr b="0" lang="fr-FR" sz="3200" spc="-1" strike="noStrike">
              <a:latin typeface="Arial"/>
            </a:endParaRPr>
          </a:p>
        </p:txBody>
      </p:sp>
      <p:sp>
        <p:nvSpPr>
          <p:cNvPr id="39" name="PlaceHolder 7"/>
          <p:cNvSpPr>
            <a:spLocks noGrp="1"/>
          </p:cNvSpPr>
          <p:nvPr>
            <p:ph type="body"/>
          </p:nvPr>
        </p:nvSpPr>
        <p:spPr>
          <a:xfrm>
            <a:off x="6022080" y="2761920"/>
            <a:ext cx="26496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44" name="PlaceHolder 2"/>
          <p:cNvSpPr>
            <a:spLocks noGrp="1"/>
          </p:cNvSpPr>
          <p:nvPr>
            <p:ph type="subTitle"/>
          </p:nvPr>
        </p:nvSpPr>
        <p:spPr>
          <a:xfrm>
            <a:off x="457200" y="1203480"/>
            <a:ext cx="8229240" cy="298296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46" name="PlaceHolder 2"/>
          <p:cNvSpPr>
            <a:spLocks noGrp="1"/>
          </p:cNvSpPr>
          <p:nvPr>
            <p:ph type="body"/>
          </p:nvPr>
        </p:nvSpPr>
        <p:spPr>
          <a:xfrm>
            <a:off x="457200" y="1203480"/>
            <a:ext cx="8229240" cy="2982960"/>
          </a:xfrm>
          <a:prstGeom prst="rect">
            <a:avLst/>
          </a:prstGeom>
        </p:spPr>
        <p:txBody>
          <a:bodyPr lIns="0" rIns="0" tIns="0" bIns="0">
            <a:normAutofit/>
          </a:bodyPr>
          <a:p>
            <a:endParaRPr b="0" lang="fr-FR"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48" name="PlaceHolder 2"/>
          <p:cNvSpPr>
            <a:spLocks noGrp="1"/>
          </p:cNvSpPr>
          <p:nvPr>
            <p:ph type="body"/>
          </p:nvPr>
        </p:nvSpPr>
        <p:spPr>
          <a:xfrm>
            <a:off x="457200" y="1203480"/>
            <a:ext cx="4015800" cy="2982960"/>
          </a:xfrm>
          <a:prstGeom prst="rect">
            <a:avLst/>
          </a:prstGeom>
        </p:spPr>
        <p:txBody>
          <a:bodyPr lIns="0" rIns="0" tIns="0" bIns="0">
            <a:normAutofit/>
          </a:bodyPr>
          <a:p>
            <a:endParaRPr b="0" lang="fr-FR" sz="3200" spc="-1" strike="noStrike">
              <a:latin typeface="Arial"/>
            </a:endParaRPr>
          </a:p>
        </p:txBody>
      </p:sp>
      <p:sp>
        <p:nvSpPr>
          <p:cNvPr id="49" name="PlaceHolder 3"/>
          <p:cNvSpPr>
            <a:spLocks noGrp="1"/>
          </p:cNvSpPr>
          <p:nvPr>
            <p:ph type="body"/>
          </p:nvPr>
        </p:nvSpPr>
        <p:spPr>
          <a:xfrm>
            <a:off x="4674240" y="1203480"/>
            <a:ext cx="4015800" cy="2982960"/>
          </a:xfrm>
          <a:prstGeom prst="rect">
            <a:avLst/>
          </a:prstGeom>
        </p:spPr>
        <p:txBody>
          <a:bodyPr lIns="0" rIns="0" tIns="0" bIns="0">
            <a:normAutofit/>
          </a:bodyPr>
          <a:p>
            <a:endParaRPr b="0" lang="fr-FR"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457200" y="205200"/>
            <a:ext cx="8229240" cy="398124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53"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54" name="PlaceHolder 3"/>
          <p:cNvSpPr>
            <a:spLocks noGrp="1"/>
          </p:cNvSpPr>
          <p:nvPr>
            <p:ph type="body"/>
          </p:nvPr>
        </p:nvSpPr>
        <p:spPr>
          <a:xfrm>
            <a:off x="4674240" y="1203480"/>
            <a:ext cx="4015800" cy="2982960"/>
          </a:xfrm>
          <a:prstGeom prst="rect">
            <a:avLst/>
          </a:prstGeom>
        </p:spPr>
        <p:txBody>
          <a:bodyPr lIns="0" rIns="0" tIns="0" bIns="0">
            <a:normAutofit/>
          </a:bodyPr>
          <a:p>
            <a:endParaRPr b="0" lang="fr-FR" sz="3200" spc="-1" strike="noStrike">
              <a:latin typeface="Arial"/>
            </a:endParaRPr>
          </a:p>
        </p:txBody>
      </p:sp>
      <p:sp>
        <p:nvSpPr>
          <p:cNvPr id="55" name="PlaceHolder 4"/>
          <p:cNvSpPr>
            <a:spLocks noGrp="1"/>
          </p:cNvSpPr>
          <p:nvPr>
            <p:ph type="body"/>
          </p:nvPr>
        </p:nvSpPr>
        <p:spPr>
          <a:xfrm>
            <a:off x="45720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5" name="PlaceHolder 2"/>
          <p:cNvSpPr>
            <a:spLocks noGrp="1"/>
          </p:cNvSpPr>
          <p:nvPr>
            <p:ph type="subTitle"/>
          </p:nvPr>
        </p:nvSpPr>
        <p:spPr>
          <a:xfrm>
            <a:off x="457200" y="1203480"/>
            <a:ext cx="8229240" cy="298296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57" name="PlaceHolder 2"/>
          <p:cNvSpPr>
            <a:spLocks noGrp="1"/>
          </p:cNvSpPr>
          <p:nvPr>
            <p:ph type="body"/>
          </p:nvPr>
        </p:nvSpPr>
        <p:spPr>
          <a:xfrm>
            <a:off x="457200" y="1203480"/>
            <a:ext cx="4015800" cy="2982960"/>
          </a:xfrm>
          <a:prstGeom prst="rect">
            <a:avLst/>
          </a:prstGeom>
        </p:spPr>
        <p:txBody>
          <a:bodyPr lIns="0" rIns="0" tIns="0" bIns="0">
            <a:normAutofit/>
          </a:bodyPr>
          <a:p>
            <a:endParaRPr b="0" lang="fr-FR" sz="3200" spc="-1" strike="noStrike">
              <a:latin typeface="Arial"/>
            </a:endParaRPr>
          </a:p>
        </p:txBody>
      </p:sp>
      <p:sp>
        <p:nvSpPr>
          <p:cNvPr id="58"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59" name="PlaceHolder 4"/>
          <p:cNvSpPr>
            <a:spLocks noGrp="1"/>
          </p:cNvSpPr>
          <p:nvPr>
            <p:ph type="body"/>
          </p:nvPr>
        </p:nvSpPr>
        <p:spPr>
          <a:xfrm>
            <a:off x="467424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61"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62"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63" name="PlaceHolder 4"/>
          <p:cNvSpPr>
            <a:spLocks noGrp="1"/>
          </p:cNvSpPr>
          <p:nvPr>
            <p:ph type="body"/>
          </p:nvPr>
        </p:nvSpPr>
        <p:spPr>
          <a:xfrm>
            <a:off x="457200" y="2761920"/>
            <a:ext cx="822924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65" name="PlaceHolder 2"/>
          <p:cNvSpPr>
            <a:spLocks noGrp="1"/>
          </p:cNvSpPr>
          <p:nvPr>
            <p:ph type="body"/>
          </p:nvPr>
        </p:nvSpPr>
        <p:spPr>
          <a:xfrm>
            <a:off x="457200" y="1203480"/>
            <a:ext cx="8229240" cy="1422720"/>
          </a:xfrm>
          <a:prstGeom prst="rect">
            <a:avLst/>
          </a:prstGeom>
        </p:spPr>
        <p:txBody>
          <a:bodyPr lIns="0" rIns="0" tIns="0" bIns="0">
            <a:normAutofit/>
          </a:bodyPr>
          <a:p>
            <a:endParaRPr b="0" lang="fr-FR" sz="3200" spc="-1" strike="noStrike">
              <a:latin typeface="Arial"/>
            </a:endParaRPr>
          </a:p>
        </p:txBody>
      </p:sp>
      <p:sp>
        <p:nvSpPr>
          <p:cNvPr id="66" name="PlaceHolder 3"/>
          <p:cNvSpPr>
            <a:spLocks noGrp="1"/>
          </p:cNvSpPr>
          <p:nvPr>
            <p:ph type="body"/>
          </p:nvPr>
        </p:nvSpPr>
        <p:spPr>
          <a:xfrm>
            <a:off x="457200" y="2761920"/>
            <a:ext cx="822924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68"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69"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70" name="PlaceHolder 4"/>
          <p:cNvSpPr>
            <a:spLocks noGrp="1"/>
          </p:cNvSpPr>
          <p:nvPr>
            <p:ph type="body"/>
          </p:nvPr>
        </p:nvSpPr>
        <p:spPr>
          <a:xfrm>
            <a:off x="457200" y="2761920"/>
            <a:ext cx="4015800" cy="1422720"/>
          </a:xfrm>
          <a:prstGeom prst="rect">
            <a:avLst/>
          </a:prstGeom>
        </p:spPr>
        <p:txBody>
          <a:bodyPr lIns="0" rIns="0" tIns="0" bIns="0">
            <a:normAutofit/>
          </a:bodyPr>
          <a:p>
            <a:endParaRPr b="0" lang="fr-FR" sz="3200" spc="-1" strike="noStrike">
              <a:latin typeface="Arial"/>
            </a:endParaRPr>
          </a:p>
        </p:txBody>
      </p:sp>
      <p:sp>
        <p:nvSpPr>
          <p:cNvPr id="71" name="PlaceHolder 5"/>
          <p:cNvSpPr>
            <a:spLocks noGrp="1"/>
          </p:cNvSpPr>
          <p:nvPr>
            <p:ph type="body"/>
          </p:nvPr>
        </p:nvSpPr>
        <p:spPr>
          <a:xfrm>
            <a:off x="467424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73" name="PlaceHolder 2"/>
          <p:cNvSpPr>
            <a:spLocks noGrp="1"/>
          </p:cNvSpPr>
          <p:nvPr>
            <p:ph type="body"/>
          </p:nvPr>
        </p:nvSpPr>
        <p:spPr>
          <a:xfrm>
            <a:off x="457200" y="1203480"/>
            <a:ext cx="2649600" cy="1422720"/>
          </a:xfrm>
          <a:prstGeom prst="rect">
            <a:avLst/>
          </a:prstGeom>
        </p:spPr>
        <p:txBody>
          <a:bodyPr lIns="0" rIns="0" tIns="0" bIns="0">
            <a:normAutofit/>
          </a:bodyPr>
          <a:p>
            <a:endParaRPr b="0" lang="fr-FR" sz="3200" spc="-1" strike="noStrike">
              <a:latin typeface="Arial"/>
            </a:endParaRPr>
          </a:p>
        </p:txBody>
      </p:sp>
      <p:sp>
        <p:nvSpPr>
          <p:cNvPr id="74" name="PlaceHolder 3"/>
          <p:cNvSpPr>
            <a:spLocks noGrp="1"/>
          </p:cNvSpPr>
          <p:nvPr>
            <p:ph type="body"/>
          </p:nvPr>
        </p:nvSpPr>
        <p:spPr>
          <a:xfrm>
            <a:off x="3239640" y="1203480"/>
            <a:ext cx="2649600" cy="1422720"/>
          </a:xfrm>
          <a:prstGeom prst="rect">
            <a:avLst/>
          </a:prstGeom>
        </p:spPr>
        <p:txBody>
          <a:bodyPr lIns="0" rIns="0" tIns="0" bIns="0">
            <a:normAutofit/>
          </a:bodyPr>
          <a:p>
            <a:endParaRPr b="0" lang="fr-FR" sz="3200" spc="-1" strike="noStrike">
              <a:latin typeface="Arial"/>
            </a:endParaRPr>
          </a:p>
        </p:txBody>
      </p:sp>
      <p:sp>
        <p:nvSpPr>
          <p:cNvPr id="75" name="PlaceHolder 4"/>
          <p:cNvSpPr>
            <a:spLocks noGrp="1"/>
          </p:cNvSpPr>
          <p:nvPr>
            <p:ph type="body"/>
          </p:nvPr>
        </p:nvSpPr>
        <p:spPr>
          <a:xfrm>
            <a:off x="6022080" y="1203480"/>
            <a:ext cx="2649600" cy="1422720"/>
          </a:xfrm>
          <a:prstGeom prst="rect">
            <a:avLst/>
          </a:prstGeom>
        </p:spPr>
        <p:txBody>
          <a:bodyPr lIns="0" rIns="0" tIns="0" bIns="0">
            <a:normAutofit/>
          </a:bodyPr>
          <a:p>
            <a:endParaRPr b="0" lang="fr-FR" sz="3200" spc="-1" strike="noStrike">
              <a:latin typeface="Arial"/>
            </a:endParaRPr>
          </a:p>
        </p:txBody>
      </p:sp>
      <p:sp>
        <p:nvSpPr>
          <p:cNvPr id="76" name="PlaceHolder 5"/>
          <p:cNvSpPr>
            <a:spLocks noGrp="1"/>
          </p:cNvSpPr>
          <p:nvPr>
            <p:ph type="body"/>
          </p:nvPr>
        </p:nvSpPr>
        <p:spPr>
          <a:xfrm>
            <a:off x="457200" y="2761920"/>
            <a:ext cx="2649600" cy="1422720"/>
          </a:xfrm>
          <a:prstGeom prst="rect">
            <a:avLst/>
          </a:prstGeom>
        </p:spPr>
        <p:txBody>
          <a:bodyPr lIns="0" rIns="0" tIns="0" bIns="0">
            <a:normAutofit/>
          </a:bodyPr>
          <a:p>
            <a:endParaRPr b="0" lang="fr-FR" sz="3200" spc="-1" strike="noStrike">
              <a:latin typeface="Arial"/>
            </a:endParaRPr>
          </a:p>
        </p:txBody>
      </p:sp>
      <p:sp>
        <p:nvSpPr>
          <p:cNvPr id="77" name="PlaceHolder 6"/>
          <p:cNvSpPr>
            <a:spLocks noGrp="1"/>
          </p:cNvSpPr>
          <p:nvPr>
            <p:ph type="body"/>
          </p:nvPr>
        </p:nvSpPr>
        <p:spPr>
          <a:xfrm>
            <a:off x="3239640" y="2761920"/>
            <a:ext cx="2649600" cy="1422720"/>
          </a:xfrm>
          <a:prstGeom prst="rect">
            <a:avLst/>
          </a:prstGeom>
        </p:spPr>
        <p:txBody>
          <a:bodyPr lIns="0" rIns="0" tIns="0" bIns="0">
            <a:normAutofit/>
          </a:bodyPr>
          <a:p>
            <a:endParaRPr b="0" lang="fr-FR" sz="3200" spc="-1" strike="noStrike">
              <a:latin typeface="Arial"/>
            </a:endParaRPr>
          </a:p>
        </p:txBody>
      </p:sp>
      <p:sp>
        <p:nvSpPr>
          <p:cNvPr id="78" name="PlaceHolder 7"/>
          <p:cNvSpPr>
            <a:spLocks noGrp="1"/>
          </p:cNvSpPr>
          <p:nvPr>
            <p:ph type="body"/>
          </p:nvPr>
        </p:nvSpPr>
        <p:spPr>
          <a:xfrm>
            <a:off x="6022080" y="2761920"/>
            <a:ext cx="26496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83" name="PlaceHolder 2"/>
          <p:cNvSpPr>
            <a:spLocks noGrp="1"/>
          </p:cNvSpPr>
          <p:nvPr>
            <p:ph type="subTitle"/>
          </p:nvPr>
        </p:nvSpPr>
        <p:spPr>
          <a:xfrm>
            <a:off x="457200" y="1203480"/>
            <a:ext cx="8229240" cy="298296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85" name="PlaceHolder 2"/>
          <p:cNvSpPr>
            <a:spLocks noGrp="1"/>
          </p:cNvSpPr>
          <p:nvPr>
            <p:ph type="body"/>
          </p:nvPr>
        </p:nvSpPr>
        <p:spPr>
          <a:xfrm>
            <a:off x="457200" y="1203480"/>
            <a:ext cx="8229240" cy="2982960"/>
          </a:xfrm>
          <a:prstGeom prst="rect">
            <a:avLst/>
          </a:prstGeom>
        </p:spPr>
        <p:txBody>
          <a:bodyPr lIns="0" rIns="0" tIns="0" bIns="0">
            <a:normAutofit/>
          </a:bodyPr>
          <a:p>
            <a:endParaRPr b="0" lang="fr-FR" sz="3200" spc="-1" strike="noStrike">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87" name="PlaceHolder 2"/>
          <p:cNvSpPr>
            <a:spLocks noGrp="1"/>
          </p:cNvSpPr>
          <p:nvPr>
            <p:ph type="body"/>
          </p:nvPr>
        </p:nvSpPr>
        <p:spPr>
          <a:xfrm>
            <a:off x="457200" y="1203480"/>
            <a:ext cx="4015800" cy="2982960"/>
          </a:xfrm>
          <a:prstGeom prst="rect">
            <a:avLst/>
          </a:prstGeom>
        </p:spPr>
        <p:txBody>
          <a:bodyPr lIns="0" rIns="0" tIns="0" bIns="0">
            <a:normAutofit/>
          </a:bodyPr>
          <a:p>
            <a:endParaRPr b="0" lang="fr-FR" sz="3200" spc="-1" strike="noStrike">
              <a:latin typeface="Arial"/>
            </a:endParaRPr>
          </a:p>
        </p:txBody>
      </p:sp>
      <p:sp>
        <p:nvSpPr>
          <p:cNvPr id="88" name="PlaceHolder 3"/>
          <p:cNvSpPr>
            <a:spLocks noGrp="1"/>
          </p:cNvSpPr>
          <p:nvPr>
            <p:ph type="body"/>
          </p:nvPr>
        </p:nvSpPr>
        <p:spPr>
          <a:xfrm>
            <a:off x="4674240" y="1203480"/>
            <a:ext cx="4015800" cy="2982960"/>
          </a:xfrm>
          <a:prstGeom prst="rect">
            <a:avLst/>
          </a:prstGeom>
        </p:spPr>
        <p:txBody>
          <a:bodyPr lIns="0" rIns="0" tIns="0" bIns="0">
            <a:normAutofit/>
          </a:bodyPr>
          <a:p>
            <a:endParaRPr b="0" lang="fr-FR" sz="3200" spc="-1" strike="noStrike">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7" name="PlaceHolder 2"/>
          <p:cNvSpPr>
            <a:spLocks noGrp="1"/>
          </p:cNvSpPr>
          <p:nvPr>
            <p:ph type="body"/>
          </p:nvPr>
        </p:nvSpPr>
        <p:spPr>
          <a:xfrm>
            <a:off x="457200" y="1203480"/>
            <a:ext cx="8229240" cy="2982960"/>
          </a:xfrm>
          <a:prstGeom prst="rect">
            <a:avLst/>
          </a:prstGeom>
        </p:spPr>
        <p:txBody>
          <a:bodyPr lIns="0" rIns="0" tIns="0" bIns="0">
            <a:normAutofit/>
          </a:bodyPr>
          <a:p>
            <a:endParaRPr b="0" lang="fr-FR" sz="3200" spc="-1" strike="noStrike">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0" name="PlaceHolder 1"/>
          <p:cNvSpPr>
            <a:spLocks noGrp="1"/>
          </p:cNvSpPr>
          <p:nvPr>
            <p:ph type="subTitle"/>
          </p:nvPr>
        </p:nvSpPr>
        <p:spPr>
          <a:xfrm>
            <a:off x="457200" y="205200"/>
            <a:ext cx="8229240" cy="398124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92"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93" name="PlaceHolder 3"/>
          <p:cNvSpPr>
            <a:spLocks noGrp="1"/>
          </p:cNvSpPr>
          <p:nvPr>
            <p:ph type="body"/>
          </p:nvPr>
        </p:nvSpPr>
        <p:spPr>
          <a:xfrm>
            <a:off x="4674240" y="1203480"/>
            <a:ext cx="4015800" cy="2982960"/>
          </a:xfrm>
          <a:prstGeom prst="rect">
            <a:avLst/>
          </a:prstGeom>
        </p:spPr>
        <p:txBody>
          <a:bodyPr lIns="0" rIns="0" tIns="0" bIns="0">
            <a:normAutofit/>
          </a:bodyPr>
          <a:p>
            <a:endParaRPr b="0" lang="fr-FR" sz="3200" spc="-1" strike="noStrike">
              <a:latin typeface="Arial"/>
            </a:endParaRPr>
          </a:p>
        </p:txBody>
      </p:sp>
      <p:sp>
        <p:nvSpPr>
          <p:cNvPr id="94" name="PlaceHolder 4"/>
          <p:cNvSpPr>
            <a:spLocks noGrp="1"/>
          </p:cNvSpPr>
          <p:nvPr>
            <p:ph type="body"/>
          </p:nvPr>
        </p:nvSpPr>
        <p:spPr>
          <a:xfrm>
            <a:off x="45720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96" name="PlaceHolder 2"/>
          <p:cNvSpPr>
            <a:spLocks noGrp="1"/>
          </p:cNvSpPr>
          <p:nvPr>
            <p:ph type="body"/>
          </p:nvPr>
        </p:nvSpPr>
        <p:spPr>
          <a:xfrm>
            <a:off x="457200" y="1203480"/>
            <a:ext cx="4015800" cy="2982960"/>
          </a:xfrm>
          <a:prstGeom prst="rect">
            <a:avLst/>
          </a:prstGeom>
        </p:spPr>
        <p:txBody>
          <a:bodyPr lIns="0" rIns="0" tIns="0" bIns="0">
            <a:normAutofit/>
          </a:bodyPr>
          <a:p>
            <a:endParaRPr b="0" lang="fr-FR" sz="3200" spc="-1" strike="noStrike">
              <a:latin typeface="Arial"/>
            </a:endParaRPr>
          </a:p>
        </p:txBody>
      </p:sp>
      <p:sp>
        <p:nvSpPr>
          <p:cNvPr id="97"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98" name="PlaceHolder 4"/>
          <p:cNvSpPr>
            <a:spLocks noGrp="1"/>
          </p:cNvSpPr>
          <p:nvPr>
            <p:ph type="body"/>
          </p:nvPr>
        </p:nvSpPr>
        <p:spPr>
          <a:xfrm>
            <a:off x="467424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00"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101"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102" name="PlaceHolder 4"/>
          <p:cNvSpPr>
            <a:spLocks noGrp="1"/>
          </p:cNvSpPr>
          <p:nvPr>
            <p:ph type="body"/>
          </p:nvPr>
        </p:nvSpPr>
        <p:spPr>
          <a:xfrm>
            <a:off x="457200" y="2761920"/>
            <a:ext cx="822924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04" name="PlaceHolder 2"/>
          <p:cNvSpPr>
            <a:spLocks noGrp="1"/>
          </p:cNvSpPr>
          <p:nvPr>
            <p:ph type="body"/>
          </p:nvPr>
        </p:nvSpPr>
        <p:spPr>
          <a:xfrm>
            <a:off x="457200" y="1203480"/>
            <a:ext cx="8229240" cy="1422720"/>
          </a:xfrm>
          <a:prstGeom prst="rect">
            <a:avLst/>
          </a:prstGeom>
        </p:spPr>
        <p:txBody>
          <a:bodyPr lIns="0" rIns="0" tIns="0" bIns="0">
            <a:normAutofit/>
          </a:bodyPr>
          <a:p>
            <a:endParaRPr b="0" lang="fr-FR" sz="3200" spc="-1" strike="noStrike">
              <a:latin typeface="Arial"/>
            </a:endParaRPr>
          </a:p>
        </p:txBody>
      </p:sp>
      <p:sp>
        <p:nvSpPr>
          <p:cNvPr id="105" name="PlaceHolder 3"/>
          <p:cNvSpPr>
            <a:spLocks noGrp="1"/>
          </p:cNvSpPr>
          <p:nvPr>
            <p:ph type="body"/>
          </p:nvPr>
        </p:nvSpPr>
        <p:spPr>
          <a:xfrm>
            <a:off x="457200" y="2761920"/>
            <a:ext cx="822924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07"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108"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109" name="PlaceHolder 4"/>
          <p:cNvSpPr>
            <a:spLocks noGrp="1"/>
          </p:cNvSpPr>
          <p:nvPr>
            <p:ph type="body"/>
          </p:nvPr>
        </p:nvSpPr>
        <p:spPr>
          <a:xfrm>
            <a:off x="457200" y="2761920"/>
            <a:ext cx="4015800" cy="1422720"/>
          </a:xfrm>
          <a:prstGeom prst="rect">
            <a:avLst/>
          </a:prstGeom>
        </p:spPr>
        <p:txBody>
          <a:bodyPr lIns="0" rIns="0" tIns="0" bIns="0">
            <a:normAutofit/>
          </a:bodyPr>
          <a:p>
            <a:endParaRPr b="0" lang="fr-FR" sz="3200" spc="-1" strike="noStrike">
              <a:latin typeface="Arial"/>
            </a:endParaRPr>
          </a:p>
        </p:txBody>
      </p:sp>
      <p:sp>
        <p:nvSpPr>
          <p:cNvPr id="110" name="PlaceHolder 5"/>
          <p:cNvSpPr>
            <a:spLocks noGrp="1"/>
          </p:cNvSpPr>
          <p:nvPr>
            <p:ph type="body"/>
          </p:nvPr>
        </p:nvSpPr>
        <p:spPr>
          <a:xfrm>
            <a:off x="467424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12" name="PlaceHolder 2"/>
          <p:cNvSpPr>
            <a:spLocks noGrp="1"/>
          </p:cNvSpPr>
          <p:nvPr>
            <p:ph type="body"/>
          </p:nvPr>
        </p:nvSpPr>
        <p:spPr>
          <a:xfrm>
            <a:off x="457200" y="1203480"/>
            <a:ext cx="2649600" cy="1422720"/>
          </a:xfrm>
          <a:prstGeom prst="rect">
            <a:avLst/>
          </a:prstGeom>
        </p:spPr>
        <p:txBody>
          <a:bodyPr lIns="0" rIns="0" tIns="0" bIns="0">
            <a:normAutofit/>
          </a:bodyPr>
          <a:p>
            <a:endParaRPr b="0" lang="fr-FR" sz="3200" spc="-1" strike="noStrike">
              <a:latin typeface="Arial"/>
            </a:endParaRPr>
          </a:p>
        </p:txBody>
      </p:sp>
      <p:sp>
        <p:nvSpPr>
          <p:cNvPr id="113" name="PlaceHolder 3"/>
          <p:cNvSpPr>
            <a:spLocks noGrp="1"/>
          </p:cNvSpPr>
          <p:nvPr>
            <p:ph type="body"/>
          </p:nvPr>
        </p:nvSpPr>
        <p:spPr>
          <a:xfrm>
            <a:off x="3239640" y="1203480"/>
            <a:ext cx="2649600" cy="1422720"/>
          </a:xfrm>
          <a:prstGeom prst="rect">
            <a:avLst/>
          </a:prstGeom>
        </p:spPr>
        <p:txBody>
          <a:bodyPr lIns="0" rIns="0" tIns="0" bIns="0">
            <a:normAutofit/>
          </a:bodyPr>
          <a:p>
            <a:endParaRPr b="0" lang="fr-FR" sz="3200" spc="-1" strike="noStrike">
              <a:latin typeface="Arial"/>
            </a:endParaRPr>
          </a:p>
        </p:txBody>
      </p:sp>
      <p:sp>
        <p:nvSpPr>
          <p:cNvPr id="114" name="PlaceHolder 4"/>
          <p:cNvSpPr>
            <a:spLocks noGrp="1"/>
          </p:cNvSpPr>
          <p:nvPr>
            <p:ph type="body"/>
          </p:nvPr>
        </p:nvSpPr>
        <p:spPr>
          <a:xfrm>
            <a:off x="6022080" y="1203480"/>
            <a:ext cx="2649600" cy="1422720"/>
          </a:xfrm>
          <a:prstGeom prst="rect">
            <a:avLst/>
          </a:prstGeom>
        </p:spPr>
        <p:txBody>
          <a:bodyPr lIns="0" rIns="0" tIns="0" bIns="0">
            <a:normAutofit/>
          </a:bodyPr>
          <a:p>
            <a:endParaRPr b="0" lang="fr-FR" sz="3200" spc="-1" strike="noStrike">
              <a:latin typeface="Arial"/>
            </a:endParaRPr>
          </a:p>
        </p:txBody>
      </p:sp>
      <p:sp>
        <p:nvSpPr>
          <p:cNvPr id="115" name="PlaceHolder 5"/>
          <p:cNvSpPr>
            <a:spLocks noGrp="1"/>
          </p:cNvSpPr>
          <p:nvPr>
            <p:ph type="body"/>
          </p:nvPr>
        </p:nvSpPr>
        <p:spPr>
          <a:xfrm>
            <a:off x="457200" y="2761920"/>
            <a:ext cx="2649600" cy="1422720"/>
          </a:xfrm>
          <a:prstGeom prst="rect">
            <a:avLst/>
          </a:prstGeom>
        </p:spPr>
        <p:txBody>
          <a:bodyPr lIns="0" rIns="0" tIns="0" bIns="0">
            <a:normAutofit/>
          </a:bodyPr>
          <a:p>
            <a:endParaRPr b="0" lang="fr-FR" sz="3200" spc="-1" strike="noStrike">
              <a:latin typeface="Arial"/>
            </a:endParaRPr>
          </a:p>
        </p:txBody>
      </p:sp>
      <p:sp>
        <p:nvSpPr>
          <p:cNvPr id="116" name="PlaceHolder 6"/>
          <p:cNvSpPr>
            <a:spLocks noGrp="1"/>
          </p:cNvSpPr>
          <p:nvPr>
            <p:ph type="body"/>
          </p:nvPr>
        </p:nvSpPr>
        <p:spPr>
          <a:xfrm>
            <a:off x="3239640" y="2761920"/>
            <a:ext cx="2649600" cy="1422720"/>
          </a:xfrm>
          <a:prstGeom prst="rect">
            <a:avLst/>
          </a:prstGeom>
        </p:spPr>
        <p:txBody>
          <a:bodyPr lIns="0" rIns="0" tIns="0" bIns="0">
            <a:normAutofit/>
          </a:bodyPr>
          <a:p>
            <a:endParaRPr b="0" lang="fr-FR" sz="3200" spc="-1" strike="noStrike">
              <a:latin typeface="Arial"/>
            </a:endParaRPr>
          </a:p>
        </p:txBody>
      </p:sp>
      <p:sp>
        <p:nvSpPr>
          <p:cNvPr id="117" name="PlaceHolder 7"/>
          <p:cNvSpPr>
            <a:spLocks noGrp="1"/>
          </p:cNvSpPr>
          <p:nvPr>
            <p:ph type="body"/>
          </p:nvPr>
        </p:nvSpPr>
        <p:spPr>
          <a:xfrm>
            <a:off x="6022080" y="2761920"/>
            <a:ext cx="26496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1"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22" name="PlaceHolder 2"/>
          <p:cNvSpPr>
            <a:spLocks noGrp="1"/>
          </p:cNvSpPr>
          <p:nvPr>
            <p:ph type="subTitle"/>
          </p:nvPr>
        </p:nvSpPr>
        <p:spPr>
          <a:xfrm>
            <a:off x="457200" y="1203480"/>
            <a:ext cx="8229240" cy="298296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24" name="PlaceHolder 2"/>
          <p:cNvSpPr>
            <a:spLocks noGrp="1"/>
          </p:cNvSpPr>
          <p:nvPr>
            <p:ph type="body"/>
          </p:nvPr>
        </p:nvSpPr>
        <p:spPr>
          <a:xfrm>
            <a:off x="457200" y="1203480"/>
            <a:ext cx="8229240" cy="2982960"/>
          </a:xfrm>
          <a:prstGeom prst="rect">
            <a:avLst/>
          </a:prstGeom>
        </p:spPr>
        <p:txBody>
          <a:bodyPr lIns="0" rIns="0" tIns="0" bIns="0">
            <a:normAutofit/>
          </a:bodyPr>
          <a:p>
            <a:endParaRPr b="0" lang="fr-FR"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9" name="PlaceHolder 2"/>
          <p:cNvSpPr>
            <a:spLocks noGrp="1"/>
          </p:cNvSpPr>
          <p:nvPr>
            <p:ph type="body"/>
          </p:nvPr>
        </p:nvSpPr>
        <p:spPr>
          <a:xfrm>
            <a:off x="457200" y="1203480"/>
            <a:ext cx="4015800" cy="2982960"/>
          </a:xfrm>
          <a:prstGeom prst="rect">
            <a:avLst/>
          </a:prstGeom>
        </p:spPr>
        <p:txBody>
          <a:bodyPr lIns="0" rIns="0" tIns="0" bIns="0">
            <a:normAutofit/>
          </a:bodyPr>
          <a:p>
            <a:endParaRPr b="0" lang="fr-FR" sz="3200" spc="-1" strike="noStrike">
              <a:latin typeface="Arial"/>
            </a:endParaRPr>
          </a:p>
        </p:txBody>
      </p:sp>
      <p:sp>
        <p:nvSpPr>
          <p:cNvPr id="10" name="PlaceHolder 3"/>
          <p:cNvSpPr>
            <a:spLocks noGrp="1"/>
          </p:cNvSpPr>
          <p:nvPr>
            <p:ph type="body"/>
          </p:nvPr>
        </p:nvSpPr>
        <p:spPr>
          <a:xfrm>
            <a:off x="4674240" y="1203480"/>
            <a:ext cx="4015800" cy="2982960"/>
          </a:xfrm>
          <a:prstGeom prst="rect">
            <a:avLst/>
          </a:prstGeom>
        </p:spPr>
        <p:txBody>
          <a:bodyPr lIns="0" rIns="0" tIns="0" bIns="0">
            <a:normAutofit/>
          </a:bodyPr>
          <a:p>
            <a:endParaRPr b="0" lang="fr-FR" sz="3200" spc="-1" strike="noStrike">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26" name="PlaceHolder 2"/>
          <p:cNvSpPr>
            <a:spLocks noGrp="1"/>
          </p:cNvSpPr>
          <p:nvPr>
            <p:ph type="body"/>
          </p:nvPr>
        </p:nvSpPr>
        <p:spPr>
          <a:xfrm>
            <a:off x="457200" y="1203480"/>
            <a:ext cx="4015800" cy="2982960"/>
          </a:xfrm>
          <a:prstGeom prst="rect">
            <a:avLst/>
          </a:prstGeom>
        </p:spPr>
        <p:txBody>
          <a:bodyPr lIns="0" rIns="0" tIns="0" bIns="0">
            <a:normAutofit/>
          </a:bodyPr>
          <a:p>
            <a:endParaRPr b="0" lang="fr-FR" sz="3200" spc="-1" strike="noStrike">
              <a:latin typeface="Arial"/>
            </a:endParaRPr>
          </a:p>
        </p:txBody>
      </p:sp>
      <p:sp>
        <p:nvSpPr>
          <p:cNvPr id="127" name="PlaceHolder 3"/>
          <p:cNvSpPr>
            <a:spLocks noGrp="1"/>
          </p:cNvSpPr>
          <p:nvPr>
            <p:ph type="body"/>
          </p:nvPr>
        </p:nvSpPr>
        <p:spPr>
          <a:xfrm>
            <a:off x="4674240" y="1203480"/>
            <a:ext cx="4015800" cy="2982960"/>
          </a:xfrm>
          <a:prstGeom prst="rect">
            <a:avLst/>
          </a:prstGeom>
        </p:spPr>
        <p:txBody>
          <a:bodyPr lIns="0" rIns="0" tIns="0" bIns="0">
            <a:normAutofit/>
          </a:bodyPr>
          <a:p>
            <a:endParaRPr b="0" lang="fr-FR" sz="3200" spc="-1" strike="noStrike">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8"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9" name="PlaceHolder 1"/>
          <p:cNvSpPr>
            <a:spLocks noGrp="1"/>
          </p:cNvSpPr>
          <p:nvPr>
            <p:ph type="subTitle"/>
          </p:nvPr>
        </p:nvSpPr>
        <p:spPr>
          <a:xfrm>
            <a:off x="457200" y="205200"/>
            <a:ext cx="8229240" cy="398124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31"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132" name="PlaceHolder 3"/>
          <p:cNvSpPr>
            <a:spLocks noGrp="1"/>
          </p:cNvSpPr>
          <p:nvPr>
            <p:ph type="body"/>
          </p:nvPr>
        </p:nvSpPr>
        <p:spPr>
          <a:xfrm>
            <a:off x="4674240" y="1203480"/>
            <a:ext cx="4015800" cy="2982960"/>
          </a:xfrm>
          <a:prstGeom prst="rect">
            <a:avLst/>
          </a:prstGeom>
        </p:spPr>
        <p:txBody>
          <a:bodyPr lIns="0" rIns="0" tIns="0" bIns="0">
            <a:normAutofit/>
          </a:bodyPr>
          <a:p>
            <a:endParaRPr b="0" lang="fr-FR" sz="3200" spc="-1" strike="noStrike">
              <a:latin typeface="Arial"/>
            </a:endParaRPr>
          </a:p>
        </p:txBody>
      </p:sp>
      <p:sp>
        <p:nvSpPr>
          <p:cNvPr id="133" name="PlaceHolder 4"/>
          <p:cNvSpPr>
            <a:spLocks noGrp="1"/>
          </p:cNvSpPr>
          <p:nvPr>
            <p:ph type="body"/>
          </p:nvPr>
        </p:nvSpPr>
        <p:spPr>
          <a:xfrm>
            <a:off x="45720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35" name="PlaceHolder 2"/>
          <p:cNvSpPr>
            <a:spLocks noGrp="1"/>
          </p:cNvSpPr>
          <p:nvPr>
            <p:ph type="body"/>
          </p:nvPr>
        </p:nvSpPr>
        <p:spPr>
          <a:xfrm>
            <a:off x="457200" y="1203480"/>
            <a:ext cx="4015800" cy="2982960"/>
          </a:xfrm>
          <a:prstGeom prst="rect">
            <a:avLst/>
          </a:prstGeom>
        </p:spPr>
        <p:txBody>
          <a:bodyPr lIns="0" rIns="0" tIns="0" bIns="0">
            <a:normAutofit/>
          </a:bodyPr>
          <a:p>
            <a:endParaRPr b="0" lang="fr-FR" sz="3200" spc="-1" strike="noStrike">
              <a:latin typeface="Arial"/>
            </a:endParaRPr>
          </a:p>
        </p:txBody>
      </p:sp>
      <p:sp>
        <p:nvSpPr>
          <p:cNvPr id="136"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137" name="PlaceHolder 4"/>
          <p:cNvSpPr>
            <a:spLocks noGrp="1"/>
          </p:cNvSpPr>
          <p:nvPr>
            <p:ph type="body"/>
          </p:nvPr>
        </p:nvSpPr>
        <p:spPr>
          <a:xfrm>
            <a:off x="467424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39"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140"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141" name="PlaceHolder 4"/>
          <p:cNvSpPr>
            <a:spLocks noGrp="1"/>
          </p:cNvSpPr>
          <p:nvPr>
            <p:ph type="body"/>
          </p:nvPr>
        </p:nvSpPr>
        <p:spPr>
          <a:xfrm>
            <a:off x="457200" y="2761920"/>
            <a:ext cx="822924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43" name="PlaceHolder 2"/>
          <p:cNvSpPr>
            <a:spLocks noGrp="1"/>
          </p:cNvSpPr>
          <p:nvPr>
            <p:ph type="body"/>
          </p:nvPr>
        </p:nvSpPr>
        <p:spPr>
          <a:xfrm>
            <a:off x="457200" y="1203480"/>
            <a:ext cx="8229240" cy="1422720"/>
          </a:xfrm>
          <a:prstGeom prst="rect">
            <a:avLst/>
          </a:prstGeom>
        </p:spPr>
        <p:txBody>
          <a:bodyPr lIns="0" rIns="0" tIns="0" bIns="0">
            <a:normAutofit/>
          </a:bodyPr>
          <a:p>
            <a:endParaRPr b="0" lang="fr-FR" sz="3200" spc="-1" strike="noStrike">
              <a:latin typeface="Arial"/>
            </a:endParaRPr>
          </a:p>
        </p:txBody>
      </p:sp>
      <p:sp>
        <p:nvSpPr>
          <p:cNvPr id="144" name="PlaceHolder 3"/>
          <p:cNvSpPr>
            <a:spLocks noGrp="1"/>
          </p:cNvSpPr>
          <p:nvPr>
            <p:ph type="body"/>
          </p:nvPr>
        </p:nvSpPr>
        <p:spPr>
          <a:xfrm>
            <a:off x="457200" y="2761920"/>
            <a:ext cx="822924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46"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147"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148" name="PlaceHolder 4"/>
          <p:cNvSpPr>
            <a:spLocks noGrp="1"/>
          </p:cNvSpPr>
          <p:nvPr>
            <p:ph type="body"/>
          </p:nvPr>
        </p:nvSpPr>
        <p:spPr>
          <a:xfrm>
            <a:off x="457200" y="2761920"/>
            <a:ext cx="4015800" cy="1422720"/>
          </a:xfrm>
          <a:prstGeom prst="rect">
            <a:avLst/>
          </a:prstGeom>
        </p:spPr>
        <p:txBody>
          <a:bodyPr lIns="0" rIns="0" tIns="0" bIns="0">
            <a:normAutofit/>
          </a:bodyPr>
          <a:p>
            <a:endParaRPr b="0" lang="fr-FR" sz="3200" spc="-1" strike="noStrike">
              <a:latin typeface="Arial"/>
            </a:endParaRPr>
          </a:p>
        </p:txBody>
      </p:sp>
      <p:sp>
        <p:nvSpPr>
          <p:cNvPr id="149" name="PlaceHolder 5"/>
          <p:cNvSpPr>
            <a:spLocks noGrp="1"/>
          </p:cNvSpPr>
          <p:nvPr>
            <p:ph type="body"/>
          </p:nvPr>
        </p:nvSpPr>
        <p:spPr>
          <a:xfrm>
            <a:off x="467424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51" name="PlaceHolder 2"/>
          <p:cNvSpPr>
            <a:spLocks noGrp="1"/>
          </p:cNvSpPr>
          <p:nvPr>
            <p:ph type="body"/>
          </p:nvPr>
        </p:nvSpPr>
        <p:spPr>
          <a:xfrm>
            <a:off x="457200" y="1203480"/>
            <a:ext cx="2649600" cy="1422720"/>
          </a:xfrm>
          <a:prstGeom prst="rect">
            <a:avLst/>
          </a:prstGeom>
        </p:spPr>
        <p:txBody>
          <a:bodyPr lIns="0" rIns="0" tIns="0" bIns="0">
            <a:normAutofit/>
          </a:bodyPr>
          <a:p>
            <a:endParaRPr b="0" lang="fr-FR" sz="3200" spc="-1" strike="noStrike">
              <a:latin typeface="Arial"/>
            </a:endParaRPr>
          </a:p>
        </p:txBody>
      </p:sp>
      <p:sp>
        <p:nvSpPr>
          <p:cNvPr id="152" name="PlaceHolder 3"/>
          <p:cNvSpPr>
            <a:spLocks noGrp="1"/>
          </p:cNvSpPr>
          <p:nvPr>
            <p:ph type="body"/>
          </p:nvPr>
        </p:nvSpPr>
        <p:spPr>
          <a:xfrm>
            <a:off x="3239640" y="1203480"/>
            <a:ext cx="2649600" cy="1422720"/>
          </a:xfrm>
          <a:prstGeom prst="rect">
            <a:avLst/>
          </a:prstGeom>
        </p:spPr>
        <p:txBody>
          <a:bodyPr lIns="0" rIns="0" tIns="0" bIns="0">
            <a:normAutofit/>
          </a:bodyPr>
          <a:p>
            <a:endParaRPr b="0" lang="fr-FR" sz="3200" spc="-1" strike="noStrike">
              <a:latin typeface="Arial"/>
            </a:endParaRPr>
          </a:p>
        </p:txBody>
      </p:sp>
      <p:sp>
        <p:nvSpPr>
          <p:cNvPr id="153" name="PlaceHolder 4"/>
          <p:cNvSpPr>
            <a:spLocks noGrp="1"/>
          </p:cNvSpPr>
          <p:nvPr>
            <p:ph type="body"/>
          </p:nvPr>
        </p:nvSpPr>
        <p:spPr>
          <a:xfrm>
            <a:off x="6022080" y="1203480"/>
            <a:ext cx="2649600" cy="1422720"/>
          </a:xfrm>
          <a:prstGeom prst="rect">
            <a:avLst/>
          </a:prstGeom>
        </p:spPr>
        <p:txBody>
          <a:bodyPr lIns="0" rIns="0" tIns="0" bIns="0">
            <a:normAutofit/>
          </a:bodyPr>
          <a:p>
            <a:endParaRPr b="0" lang="fr-FR" sz="3200" spc="-1" strike="noStrike">
              <a:latin typeface="Arial"/>
            </a:endParaRPr>
          </a:p>
        </p:txBody>
      </p:sp>
      <p:sp>
        <p:nvSpPr>
          <p:cNvPr id="154" name="PlaceHolder 5"/>
          <p:cNvSpPr>
            <a:spLocks noGrp="1"/>
          </p:cNvSpPr>
          <p:nvPr>
            <p:ph type="body"/>
          </p:nvPr>
        </p:nvSpPr>
        <p:spPr>
          <a:xfrm>
            <a:off x="457200" y="2761920"/>
            <a:ext cx="2649600" cy="1422720"/>
          </a:xfrm>
          <a:prstGeom prst="rect">
            <a:avLst/>
          </a:prstGeom>
        </p:spPr>
        <p:txBody>
          <a:bodyPr lIns="0" rIns="0" tIns="0" bIns="0">
            <a:normAutofit/>
          </a:bodyPr>
          <a:p>
            <a:endParaRPr b="0" lang="fr-FR" sz="3200" spc="-1" strike="noStrike">
              <a:latin typeface="Arial"/>
            </a:endParaRPr>
          </a:p>
        </p:txBody>
      </p:sp>
      <p:sp>
        <p:nvSpPr>
          <p:cNvPr id="155" name="PlaceHolder 6"/>
          <p:cNvSpPr>
            <a:spLocks noGrp="1"/>
          </p:cNvSpPr>
          <p:nvPr>
            <p:ph type="body"/>
          </p:nvPr>
        </p:nvSpPr>
        <p:spPr>
          <a:xfrm>
            <a:off x="3239640" y="2761920"/>
            <a:ext cx="2649600" cy="1422720"/>
          </a:xfrm>
          <a:prstGeom prst="rect">
            <a:avLst/>
          </a:prstGeom>
        </p:spPr>
        <p:txBody>
          <a:bodyPr lIns="0" rIns="0" tIns="0" bIns="0">
            <a:normAutofit/>
          </a:bodyPr>
          <a:p>
            <a:endParaRPr b="0" lang="fr-FR" sz="3200" spc="-1" strike="noStrike">
              <a:latin typeface="Arial"/>
            </a:endParaRPr>
          </a:p>
        </p:txBody>
      </p:sp>
      <p:sp>
        <p:nvSpPr>
          <p:cNvPr id="156" name="PlaceHolder 7"/>
          <p:cNvSpPr>
            <a:spLocks noGrp="1"/>
          </p:cNvSpPr>
          <p:nvPr>
            <p:ph type="body"/>
          </p:nvPr>
        </p:nvSpPr>
        <p:spPr>
          <a:xfrm>
            <a:off x="6022080" y="2761920"/>
            <a:ext cx="26496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05200"/>
            <a:ext cx="8229240" cy="398124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4"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15" name="PlaceHolder 3"/>
          <p:cNvSpPr>
            <a:spLocks noGrp="1"/>
          </p:cNvSpPr>
          <p:nvPr>
            <p:ph type="body"/>
          </p:nvPr>
        </p:nvSpPr>
        <p:spPr>
          <a:xfrm>
            <a:off x="4674240" y="1203480"/>
            <a:ext cx="4015800" cy="2982960"/>
          </a:xfrm>
          <a:prstGeom prst="rect">
            <a:avLst/>
          </a:prstGeom>
        </p:spPr>
        <p:txBody>
          <a:bodyPr lIns="0" rIns="0" tIns="0" bIns="0">
            <a:normAutofit/>
          </a:bodyPr>
          <a:p>
            <a:endParaRPr b="0" lang="fr-FR" sz="3200" spc="-1" strike="noStrike">
              <a:latin typeface="Arial"/>
            </a:endParaRPr>
          </a:p>
        </p:txBody>
      </p:sp>
      <p:sp>
        <p:nvSpPr>
          <p:cNvPr id="16" name="PlaceHolder 4"/>
          <p:cNvSpPr>
            <a:spLocks noGrp="1"/>
          </p:cNvSpPr>
          <p:nvPr>
            <p:ph type="body"/>
          </p:nvPr>
        </p:nvSpPr>
        <p:spPr>
          <a:xfrm>
            <a:off x="45720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18" name="PlaceHolder 2"/>
          <p:cNvSpPr>
            <a:spLocks noGrp="1"/>
          </p:cNvSpPr>
          <p:nvPr>
            <p:ph type="body"/>
          </p:nvPr>
        </p:nvSpPr>
        <p:spPr>
          <a:xfrm>
            <a:off x="457200" y="1203480"/>
            <a:ext cx="4015800" cy="2982960"/>
          </a:xfrm>
          <a:prstGeom prst="rect">
            <a:avLst/>
          </a:prstGeom>
        </p:spPr>
        <p:txBody>
          <a:bodyPr lIns="0" rIns="0" tIns="0" bIns="0">
            <a:normAutofit/>
          </a:bodyPr>
          <a:p>
            <a:endParaRPr b="0" lang="fr-FR" sz="3200" spc="-1" strike="noStrike">
              <a:latin typeface="Arial"/>
            </a:endParaRPr>
          </a:p>
        </p:txBody>
      </p:sp>
      <p:sp>
        <p:nvSpPr>
          <p:cNvPr id="19"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20" name="PlaceHolder 4"/>
          <p:cNvSpPr>
            <a:spLocks noGrp="1"/>
          </p:cNvSpPr>
          <p:nvPr>
            <p:ph type="body"/>
          </p:nvPr>
        </p:nvSpPr>
        <p:spPr>
          <a:xfrm>
            <a:off x="4674240" y="2761920"/>
            <a:ext cx="4015800" cy="1422720"/>
          </a:xfrm>
          <a:prstGeom prst="rect">
            <a:avLst/>
          </a:prstGeom>
        </p:spPr>
        <p:txBody>
          <a:bodyPr lIns="0" rIns="0" tIns="0" bIns="0">
            <a:normAutofit/>
          </a:bodyPr>
          <a:p>
            <a:endParaRPr b="0" lang="fr-FR"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05200"/>
            <a:ext cx="8229240" cy="858600"/>
          </a:xfrm>
          <a:prstGeom prst="rect">
            <a:avLst/>
          </a:prstGeom>
        </p:spPr>
        <p:txBody>
          <a:bodyPr lIns="0" rIns="0" tIns="0" bIns="0" anchor="ctr">
            <a:noAutofit/>
          </a:bodyPr>
          <a:p>
            <a:pPr algn="ctr"/>
            <a:endParaRPr b="0" lang="fr-FR" sz="4400" spc="-1" strike="noStrike">
              <a:latin typeface="Arial"/>
            </a:endParaRPr>
          </a:p>
        </p:txBody>
      </p:sp>
      <p:sp>
        <p:nvSpPr>
          <p:cNvPr id="22" name="PlaceHolder 2"/>
          <p:cNvSpPr>
            <a:spLocks noGrp="1"/>
          </p:cNvSpPr>
          <p:nvPr>
            <p:ph type="body"/>
          </p:nvPr>
        </p:nvSpPr>
        <p:spPr>
          <a:xfrm>
            <a:off x="457200" y="1203480"/>
            <a:ext cx="4015800" cy="1422720"/>
          </a:xfrm>
          <a:prstGeom prst="rect">
            <a:avLst/>
          </a:prstGeom>
        </p:spPr>
        <p:txBody>
          <a:bodyPr lIns="0" rIns="0" tIns="0" bIns="0">
            <a:normAutofit/>
          </a:bodyPr>
          <a:p>
            <a:endParaRPr b="0" lang="fr-FR" sz="3200" spc="-1" strike="noStrike">
              <a:latin typeface="Arial"/>
            </a:endParaRPr>
          </a:p>
        </p:txBody>
      </p:sp>
      <p:sp>
        <p:nvSpPr>
          <p:cNvPr id="23" name="PlaceHolder 3"/>
          <p:cNvSpPr>
            <a:spLocks noGrp="1"/>
          </p:cNvSpPr>
          <p:nvPr>
            <p:ph type="body"/>
          </p:nvPr>
        </p:nvSpPr>
        <p:spPr>
          <a:xfrm>
            <a:off x="4674240" y="1203480"/>
            <a:ext cx="4015800" cy="1422720"/>
          </a:xfrm>
          <a:prstGeom prst="rect">
            <a:avLst/>
          </a:prstGeom>
        </p:spPr>
        <p:txBody>
          <a:bodyPr lIns="0" rIns="0" tIns="0" bIns="0">
            <a:normAutofit/>
          </a:bodyPr>
          <a:p>
            <a:endParaRPr b="0" lang="fr-FR" sz="3200" spc="-1" strike="noStrike">
              <a:latin typeface="Arial"/>
            </a:endParaRPr>
          </a:p>
        </p:txBody>
      </p:sp>
      <p:sp>
        <p:nvSpPr>
          <p:cNvPr id="24" name="PlaceHolder 4"/>
          <p:cNvSpPr>
            <a:spLocks noGrp="1"/>
          </p:cNvSpPr>
          <p:nvPr>
            <p:ph type="body"/>
          </p:nvPr>
        </p:nvSpPr>
        <p:spPr>
          <a:xfrm>
            <a:off x="457200" y="2761920"/>
            <a:ext cx="8229240" cy="1422720"/>
          </a:xfrm>
          <a:prstGeom prst="rect">
            <a:avLst/>
          </a:prstGeom>
        </p:spPr>
        <p:txBody>
          <a:bodyPr lIns="0" rIns="0" tIns="0" bIns="0">
            <a:normAutofit/>
          </a:bodyPr>
          <a:p>
            <a:endParaRPr b="0" lang="fr-FR"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3.jpe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4.jpe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5.jpeg"/><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Image 3" descr=""/>
          <p:cNvPicPr/>
          <p:nvPr/>
        </p:nvPicPr>
        <p:blipFill>
          <a:blip r:embed="rId2"/>
          <a:stretch/>
        </p:blipFill>
        <p:spPr>
          <a:xfrm>
            <a:off x="0" y="0"/>
            <a:ext cx="9142920" cy="5142600"/>
          </a:xfrm>
          <a:prstGeom prst="rect">
            <a:avLst/>
          </a:prstGeom>
          <a:ln>
            <a:noFill/>
          </a:ln>
        </p:spPr>
      </p:pic>
      <p:pic>
        <p:nvPicPr>
          <p:cNvPr id="1" name="Image 1" descr=""/>
          <p:cNvPicPr/>
          <p:nvPr/>
        </p:nvPicPr>
        <p:blipFill>
          <a:blip r:embed="rId3"/>
          <a:stretch/>
        </p:blipFill>
        <p:spPr>
          <a:xfrm>
            <a:off x="0" y="0"/>
            <a:ext cx="9142920" cy="5142600"/>
          </a:xfrm>
          <a:prstGeom prst="rect">
            <a:avLst/>
          </a:prstGeom>
          <a:ln>
            <a:noFill/>
          </a:ln>
        </p:spPr>
      </p:pic>
      <p:sp>
        <p:nvSpPr>
          <p:cNvPr id="2" name="PlaceHolder 1"/>
          <p:cNvSpPr>
            <a:spLocks noGrp="1"/>
          </p:cNvSpPr>
          <p:nvPr>
            <p:ph type="title"/>
          </p:nvPr>
        </p:nvSpPr>
        <p:spPr>
          <a:xfrm>
            <a:off x="457200" y="205200"/>
            <a:ext cx="8229240" cy="858600"/>
          </a:xfrm>
          <a:prstGeom prst="rect">
            <a:avLst/>
          </a:prstGeom>
        </p:spPr>
        <p:txBody>
          <a:bodyPr lIns="0" rIns="0" tIns="0" bIns="0" anchor="ctr">
            <a:noAutofit/>
          </a:bodyPr>
          <a:p>
            <a:pPr algn="ctr"/>
            <a:r>
              <a:rPr b="0" lang="fr-FR" sz="4400" spc="-1" strike="noStrike">
                <a:latin typeface="Arial"/>
              </a:rPr>
              <a:t>Cliquez pour éditer le format du texte-titre</a:t>
            </a:r>
            <a:endParaRPr b="0" lang="fr-FR" sz="4400" spc="-1" strike="noStrike">
              <a:latin typeface="Arial"/>
            </a:endParaRPr>
          </a:p>
        </p:txBody>
      </p:sp>
      <p:sp>
        <p:nvSpPr>
          <p:cNvPr id="3" name="PlaceHolder 2"/>
          <p:cNvSpPr>
            <a:spLocks noGrp="1"/>
          </p:cNvSpPr>
          <p:nvPr>
            <p:ph type="body"/>
          </p:nvPr>
        </p:nvSpPr>
        <p:spPr>
          <a:xfrm>
            <a:off x="457200" y="1203480"/>
            <a:ext cx="8229240" cy="2982960"/>
          </a:xfrm>
          <a:prstGeom prst="rect">
            <a:avLst/>
          </a:prstGeom>
        </p:spPr>
        <p:txBody>
          <a:bodyPr lIns="0" rIns="0" tIns="0" bIns="0">
            <a:normAutofit fontScale="80000"/>
          </a:bodyPr>
          <a:p>
            <a:pPr marL="432000" indent="-324000">
              <a:spcBef>
                <a:spcPts val="1417"/>
              </a:spcBef>
              <a:buClr>
                <a:srgbClr val="000000"/>
              </a:buClr>
              <a:buSzPct val="45000"/>
              <a:buFont typeface="Wingdings" charset="2"/>
              <a:buChar char=""/>
            </a:pPr>
            <a:r>
              <a:rPr b="0" lang="fr-FR" sz="3200" spc="-1" strike="noStrike">
                <a:latin typeface="Arial"/>
              </a:rPr>
              <a:t>Cliquez pour éditer le format du plan de texte</a:t>
            </a:r>
            <a:endParaRPr b="0" lang="fr-FR" sz="3200" spc="-1" strike="noStrike">
              <a:latin typeface="Arial"/>
            </a:endParaRPr>
          </a:p>
          <a:p>
            <a:pPr lvl="1" marL="864000" indent="-324000">
              <a:spcBef>
                <a:spcPts val="1134"/>
              </a:spcBef>
              <a:buClr>
                <a:srgbClr val="000000"/>
              </a:buClr>
              <a:buSzPct val="75000"/>
              <a:buFont typeface="Symbol" charset="2"/>
              <a:buChar char=""/>
            </a:pPr>
            <a:r>
              <a:rPr b="0" lang="fr-FR" sz="2800" spc="-1" strike="noStrike">
                <a:latin typeface="Arial"/>
              </a:rPr>
              <a:t>Second niveau de plan</a:t>
            </a:r>
            <a:endParaRPr b="0" lang="fr-FR" sz="2800" spc="-1" strike="noStrike">
              <a:latin typeface="Arial"/>
            </a:endParaRPr>
          </a:p>
          <a:p>
            <a:pPr lvl="2" marL="1296000" indent="-288000">
              <a:spcBef>
                <a:spcPts val="850"/>
              </a:spcBef>
              <a:buClr>
                <a:srgbClr val="000000"/>
              </a:buClr>
              <a:buSzPct val="45000"/>
              <a:buFont typeface="Wingdings" charset="2"/>
              <a:buChar char=""/>
            </a:pPr>
            <a:r>
              <a:rPr b="0" lang="fr-FR" sz="2400" spc="-1" strike="noStrike">
                <a:latin typeface="Arial"/>
              </a:rPr>
              <a:t>Troisième niveau de plan</a:t>
            </a:r>
            <a:endParaRPr b="0" lang="fr-FR" sz="2400" spc="-1" strike="noStrike">
              <a:latin typeface="Arial"/>
            </a:endParaRPr>
          </a:p>
          <a:p>
            <a:pPr lvl="3" marL="1728000" indent="-216000">
              <a:spcBef>
                <a:spcPts val="567"/>
              </a:spcBef>
              <a:buClr>
                <a:srgbClr val="000000"/>
              </a:buClr>
              <a:buSzPct val="75000"/>
              <a:buFont typeface="Symbol" charset="2"/>
              <a:buChar char=""/>
            </a:pPr>
            <a:r>
              <a:rPr b="0" lang="fr-FR" sz="2000" spc="-1" strike="noStrike">
                <a:latin typeface="Arial"/>
              </a:rPr>
              <a:t>Quatrième niveau de plan</a:t>
            </a:r>
            <a:endParaRPr b="0" lang="fr-FR" sz="2000" spc="-1" strike="noStrike">
              <a:latin typeface="Arial"/>
            </a:endParaRPr>
          </a:p>
          <a:p>
            <a:pPr lvl="4" marL="2160000" indent="-216000">
              <a:spcBef>
                <a:spcPts val="283"/>
              </a:spcBef>
              <a:buClr>
                <a:srgbClr val="000000"/>
              </a:buClr>
              <a:buSzPct val="45000"/>
              <a:buFont typeface="Wingdings" charset="2"/>
              <a:buChar char=""/>
            </a:pPr>
            <a:r>
              <a:rPr b="0" lang="fr-FR" sz="2000" spc="-1" strike="noStrike">
                <a:latin typeface="Arial"/>
              </a:rPr>
              <a:t>Cinquième niveau de plan</a:t>
            </a:r>
            <a:endParaRPr b="0" lang="fr-FR" sz="2000" spc="-1" strike="noStrike">
              <a:latin typeface="Arial"/>
            </a:endParaRPr>
          </a:p>
          <a:p>
            <a:pPr lvl="5" marL="2592000" indent="-216000">
              <a:spcBef>
                <a:spcPts val="283"/>
              </a:spcBef>
              <a:buClr>
                <a:srgbClr val="000000"/>
              </a:buClr>
              <a:buSzPct val="45000"/>
              <a:buFont typeface="Wingdings" charset="2"/>
              <a:buChar char=""/>
            </a:pPr>
            <a:r>
              <a:rPr b="0" lang="fr-FR" sz="2000" spc="-1" strike="noStrike">
                <a:latin typeface="Arial"/>
              </a:rPr>
              <a:t>Sixième niveau de plan</a:t>
            </a:r>
            <a:endParaRPr b="0" lang="fr-FR" sz="2000" spc="-1" strike="noStrike">
              <a:latin typeface="Arial"/>
            </a:endParaRPr>
          </a:p>
          <a:p>
            <a:pPr lvl="6" marL="3024000" indent="-216000">
              <a:spcBef>
                <a:spcPts val="283"/>
              </a:spcBef>
              <a:buClr>
                <a:srgbClr val="000000"/>
              </a:buClr>
              <a:buSzPct val="45000"/>
              <a:buFont typeface="Wingdings" charset="2"/>
              <a:buChar char=""/>
            </a:pPr>
            <a:r>
              <a:rPr b="0" lang="fr-FR" sz="2000" spc="-1" strike="noStrike">
                <a:latin typeface="Arial"/>
              </a:rPr>
              <a:t>Septième niveau de plan</a:t>
            </a:r>
            <a:endParaRPr b="0" lang="fr-FR"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0" name="Image 3" descr=""/>
          <p:cNvPicPr/>
          <p:nvPr/>
        </p:nvPicPr>
        <p:blipFill>
          <a:blip r:embed="rId2"/>
          <a:stretch/>
        </p:blipFill>
        <p:spPr>
          <a:xfrm>
            <a:off x="0" y="0"/>
            <a:ext cx="9142920" cy="5142600"/>
          </a:xfrm>
          <a:prstGeom prst="rect">
            <a:avLst/>
          </a:prstGeom>
          <a:ln>
            <a:noFill/>
          </a:ln>
        </p:spPr>
      </p:pic>
      <p:sp>
        <p:nvSpPr>
          <p:cNvPr id="41" name="PlaceHolder 1"/>
          <p:cNvSpPr>
            <a:spLocks noGrp="1"/>
          </p:cNvSpPr>
          <p:nvPr>
            <p:ph type="title"/>
          </p:nvPr>
        </p:nvSpPr>
        <p:spPr>
          <a:xfrm>
            <a:off x="457200" y="205200"/>
            <a:ext cx="8229240" cy="858600"/>
          </a:xfrm>
          <a:prstGeom prst="rect">
            <a:avLst/>
          </a:prstGeom>
        </p:spPr>
        <p:txBody>
          <a:bodyPr lIns="0" rIns="0" tIns="0" bIns="0" anchor="ctr">
            <a:noAutofit/>
          </a:bodyPr>
          <a:p>
            <a:pPr algn="ctr"/>
            <a:r>
              <a:rPr b="0" lang="fr-FR" sz="4400" spc="-1" strike="noStrike">
                <a:latin typeface="Arial"/>
              </a:rPr>
              <a:t>Cliquez pour éditer le format du texte-titre</a:t>
            </a:r>
            <a:endParaRPr b="0" lang="fr-FR" sz="4400" spc="-1" strike="noStrike">
              <a:latin typeface="Arial"/>
            </a:endParaRPr>
          </a:p>
        </p:txBody>
      </p:sp>
      <p:sp>
        <p:nvSpPr>
          <p:cNvPr id="42" name="PlaceHolder 2"/>
          <p:cNvSpPr>
            <a:spLocks noGrp="1"/>
          </p:cNvSpPr>
          <p:nvPr>
            <p:ph type="body"/>
          </p:nvPr>
        </p:nvSpPr>
        <p:spPr>
          <a:xfrm>
            <a:off x="457200" y="1203480"/>
            <a:ext cx="8229240" cy="2982960"/>
          </a:xfrm>
          <a:prstGeom prst="rect">
            <a:avLst/>
          </a:prstGeom>
        </p:spPr>
        <p:txBody>
          <a:bodyPr lIns="0" rIns="0" tIns="0" bIns="0">
            <a:normAutofit fontScale="88000"/>
          </a:bodyPr>
          <a:p>
            <a:pPr marL="432000" indent="-324000">
              <a:spcBef>
                <a:spcPts val="1417"/>
              </a:spcBef>
              <a:buClr>
                <a:srgbClr val="000000"/>
              </a:buClr>
              <a:buSzPct val="45000"/>
              <a:buFont typeface="Wingdings" charset="2"/>
              <a:buChar char=""/>
            </a:pPr>
            <a:r>
              <a:rPr b="0" lang="fr-FR" sz="3200" spc="-1" strike="noStrike">
                <a:latin typeface="Arial"/>
              </a:rPr>
              <a:t>Cliquez pour éditer le format du plan de texte</a:t>
            </a:r>
            <a:endParaRPr b="0" lang="fr-FR" sz="3200" spc="-1" strike="noStrike">
              <a:latin typeface="Arial"/>
            </a:endParaRPr>
          </a:p>
          <a:p>
            <a:pPr lvl="1" marL="864000" indent="-324000">
              <a:spcBef>
                <a:spcPts val="1134"/>
              </a:spcBef>
              <a:buClr>
                <a:srgbClr val="000000"/>
              </a:buClr>
              <a:buSzPct val="75000"/>
              <a:buFont typeface="Symbol" charset="2"/>
              <a:buChar char=""/>
            </a:pPr>
            <a:r>
              <a:rPr b="0" lang="fr-FR" sz="2800" spc="-1" strike="noStrike">
                <a:latin typeface="Arial"/>
              </a:rPr>
              <a:t>Second niveau de plan</a:t>
            </a:r>
            <a:endParaRPr b="0" lang="fr-FR" sz="2800" spc="-1" strike="noStrike">
              <a:latin typeface="Arial"/>
            </a:endParaRPr>
          </a:p>
          <a:p>
            <a:pPr lvl="2" marL="1296000" indent="-288000">
              <a:spcBef>
                <a:spcPts val="850"/>
              </a:spcBef>
              <a:buClr>
                <a:srgbClr val="000000"/>
              </a:buClr>
              <a:buSzPct val="45000"/>
              <a:buFont typeface="Wingdings" charset="2"/>
              <a:buChar char=""/>
            </a:pPr>
            <a:r>
              <a:rPr b="0" lang="fr-FR" sz="2400" spc="-1" strike="noStrike">
                <a:latin typeface="Arial"/>
              </a:rPr>
              <a:t>Troisième niveau de plan</a:t>
            </a:r>
            <a:endParaRPr b="0" lang="fr-FR" sz="2400" spc="-1" strike="noStrike">
              <a:latin typeface="Arial"/>
            </a:endParaRPr>
          </a:p>
          <a:p>
            <a:pPr lvl="3" marL="1728000" indent="-216000">
              <a:spcBef>
                <a:spcPts val="567"/>
              </a:spcBef>
              <a:buClr>
                <a:srgbClr val="000000"/>
              </a:buClr>
              <a:buSzPct val="75000"/>
              <a:buFont typeface="Symbol" charset="2"/>
              <a:buChar char=""/>
            </a:pPr>
            <a:r>
              <a:rPr b="0" lang="fr-FR" sz="2000" spc="-1" strike="noStrike">
                <a:latin typeface="Arial"/>
              </a:rPr>
              <a:t>Quatrième niveau de plan</a:t>
            </a:r>
            <a:endParaRPr b="0" lang="fr-FR" sz="2000" spc="-1" strike="noStrike">
              <a:latin typeface="Arial"/>
            </a:endParaRPr>
          </a:p>
          <a:p>
            <a:pPr lvl="4" marL="2160000" indent="-216000">
              <a:spcBef>
                <a:spcPts val="283"/>
              </a:spcBef>
              <a:buClr>
                <a:srgbClr val="000000"/>
              </a:buClr>
              <a:buSzPct val="45000"/>
              <a:buFont typeface="Wingdings" charset="2"/>
              <a:buChar char=""/>
            </a:pPr>
            <a:r>
              <a:rPr b="0" lang="fr-FR" sz="2000" spc="-1" strike="noStrike">
                <a:latin typeface="Arial"/>
              </a:rPr>
              <a:t>Cinquième niveau de plan</a:t>
            </a:r>
            <a:endParaRPr b="0" lang="fr-FR" sz="2000" spc="-1" strike="noStrike">
              <a:latin typeface="Arial"/>
            </a:endParaRPr>
          </a:p>
          <a:p>
            <a:pPr lvl="5" marL="2592000" indent="-216000">
              <a:spcBef>
                <a:spcPts val="283"/>
              </a:spcBef>
              <a:buClr>
                <a:srgbClr val="000000"/>
              </a:buClr>
              <a:buSzPct val="45000"/>
              <a:buFont typeface="Wingdings" charset="2"/>
              <a:buChar char=""/>
            </a:pPr>
            <a:r>
              <a:rPr b="0" lang="fr-FR" sz="2000" spc="-1" strike="noStrike">
                <a:latin typeface="Arial"/>
              </a:rPr>
              <a:t>Sixième niveau de plan</a:t>
            </a:r>
            <a:endParaRPr b="0" lang="fr-FR" sz="2000" spc="-1" strike="noStrike">
              <a:latin typeface="Arial"/>
            </a:endParaRPr>
          </a:p>
          <a:p>
            <a:pPr lvl="6" marL="3024000" indent="-216000">
              <a:spcBef>
                <a:spcPts val="283"/>
              </a:spcBef>
              <a:buClr>
                <a:srgbClr val="000000"/>
              </a:buClr>
              <a:buSzPct val="45000"/>
              <a:buFont typeface="Wingdings" charset="2"/>
              <a:buChar char=""/>
            </a:pPr>
            <a:r>
              <a:rPr b="0" lang="fr-FR" sz="2000" spc="-1" strike="noStrike">
                <a:latin typeface="Arial"/>
              </a:rPr>
              <a:t>Septième niveau de plan</a:t>
            </a:r>
            <a:endParaRPr b="0" lang="fr-FR"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79" name="Image 3" descr=""/>
          <p:cNvPicPr/>
          <p:nvPr/>
        </p:nvPicPr>
        <p:blipFill>
          <a:blip r:embed="rId2"/>
          <a:stretch/>
        </p:blipFill>
        <p:spPr>
          <a:xfrm>
            <a:off x="0" y="0"/>
            <a:ext cx="9142920" cy="5142600"/>
          </a:xfrm>
          <a:prstGeom prst="rect">
            <a:avLst/>
          </a:prstGeom>
          <a:ln>
            <a:noFill/>
          </a:ln>
        </p:spPr>
      </p:pic>
      <p:sp>
        <p:nvSpPr>
          <p:cNvPr id="80" name="PlaceHolder 1"/>
          <p:cNvSpPr>
            <a:spLocks noGrp="1"/>
          </p:cNvSpPr>
          <p:nvPr>
            <p:ph type="title"/>
          </p:nvPr>
        </p:nvSpPr>
        <p:spPr>
          <a:xfrm>
            <a:off x="457200" y="205200"/>
            <a:ext cx="8229240" cy="858600"/>
          </a:xfrm>
          <a:prstGeom prst="rect">
            <a:avLst/>
          </a:prstGeom>
        </p:spPr>
        <p:txBody>
          <a:bodyPr lIns="0" rIns="0" tIns="0" bIns="0" anchor="ctr">
            <a:noAutofit/>
          </a:bodyPr>
          <a:p>
            <a:pPr algn="ctr"/>
            <a:r>
              <a:rPr b="0" lang="fr-FR" sz="4400" spc="-1" strike="noStrike">
                <a:latin typeface="Arial"/>
              </a:rPr>
              <a:t>Cliquez pour éditer le format du texte-titre</a:t>
            </a:r>
            <a:endParaRPr b="0" lang="fr-FR" sz="4400" spc="-1" strike="noStrike">
              <a:latin typeface="Arial"/>
            </a:endParaRPr>
          </a:p>
        </p:txBody>
      </p:sp>
      <p:sp>
        <p:nvSpPr>
          <p:cNvPr id="81" name="PlaceHolder 2"/>
          <p:cNvSpPr>
            <a:spLocks noGrp="1"/>
          </p:cNvSpPr>
          <p:nvPr>
            <p:ph type="body"/>
          </p:nvPr>
        </p:nvSpPr>
        <p:spPr>
          <a:xfrm>
            <a:off x="457200" y="1203480"/>
            <a:ext cx="8229240" cy="2982960"/>
          </a:xfrm>
          <a:prstGeom prst="rect">
            <a:avLst/>
          </a:prstGeom>
        </p:spPr>
        <p:txBody>
          <a:bodyPr lIns="0" rIns="0" tIns="0" bIns="0">
            <a:normAutofit fontScale="88000"/>
          </a:bodyPr>
          <a:p>
            <a:pPr marL="432000" indent="-324000">
              <a:spcBef>
                <a:spcPts val="1417"/>
              </a:spcBef>
              <a:buClr>
                <a:srgbClr val="000000"/>
              </a:buClr>
              <a:buSzPct val="45000"/>
              <a:buFont typeface="Wingdings" charset="2"/>
              <a:buChar char=""/>
            </a:pPr>
            <a:r>
              <a:rPr b="0" lang="fr-FR" sz="3200" spc="-1" strike="noStrike">
                <a:latin typeface="Arial"/>
              </a:rPr>
              <a:t>Cliquez pour éditer le format du plan de texte</a:t>
            </a:r>
            <a:endParaRPr b="0" lang="fr-FR" sz="3200" spc="-1" strike="noStrike">
              <a:latin typeface="Arial"/>
            </a:endParaRPr>
          </a:p>
          <a:p>
            <a:pPr lvl="1" marL="864000" indent="-324000">
              <a:spcBef>
                <a:spcPts val="1134"/>
              </a:spcBef>
              <a:buClr>
                <a:srgbClr val="000000"/>
              </a:buClr>
              <a:buSzPct val="75000"/>
              <a:buFont typeface="Symbol" charset="2"/>
              <a:buChar char=""/>
            </a:pPr>
            <a:r>
              <a:rPr b="0" lang="fr-FR" sz="2800" spc="-1" strike="noStrike">
                <a:latin typeface="Arial"/>
              </a:rPr>
              <a:t>Second niveau de plan</a:t>
            </a:r>
            <a:endParaRPr b="0" lang="fr-FR" sz="2800" spc="-1" strike="noStrike">
              <a:latin typeface="Arial"/>
            </a:endParaRPr>
          </a:p>
          <a:p>
            <a:pPr lvl="2" marL="1296000" indent="-288000">
              <a:spcBef>
                <a:spcPts val="850"/>
              </a:spcBef>
              <a:buClr>
                <a:srgbClr val="000000"/>
              </a:buClr>
              <a:buSzPct val="45000"/>
              <a:buFont typeface="Wingdings" charset="2"/>
              <a:buChar char=""/>
            </a:pPr>
            <a:r>
              <a:rPr b="0" lang="fr-FR" sz="2400" spc="-1" strike="noStrike">
                <a:latin typeface="Arial"/>
              </a:rPr>
              <a:t>Troisième niveau de plan</a:t>
            </a:r>
            <a:endParaRPr b="0" lang="fr-FR" sz="2400" spc="-1" strike="noStrike">
              <a:latin typeface="Arial"/>
            </a:endParaRPr>
          </a:p>
          <a:p>
            <a:pPr lvl="3" marL="1728000" indent="-216000">
              <a:spcBef>
                <a:spcPts val="567"/>
              </a:spcBef>
              <a:buClr>
                <a:srgbClr val="000000"/>
              </a:buClr>
              <a:buSzPct val="75000"/>
              <a:buFont typeface="Symbol" charset="2"/>
              <a:buChar char=""/>
            </a:pPr>
            <a:r>
              <a:rPr b="0" lang="fr-FR" sz="2000" spc="-1" strike="noStrike">
                <a:latin typeface="Arial"/>
              </a:rPr>
              <a:t>Quatrième niveau de plan</a:t>
            </a:r>
            <a:endParaRPr b="0" lang="fr-FR" sz="2000" spc="-1" strike="noStrike">
              <a:latin typeface="Arial"/>
            </a:endParaRPr>
          </a:p>
          <a:p>
            <a:pPr lvl="4" marL="2160000" indent="-216000">
              <a:spcBef>
                <a:spcPts val="283"/>
              </a:spcBef>
              <a:buClr>
                <a:srgbClr val="000000"/>
              </a:buClr>
              <a:buSzPct val="45000"/>
              <a:buFont typeface="Wingdings" charset="2"/>
              <a:buChar char=""/>
            </a:pPr>
            <a:r>
              <a:rPr b="0" lang="fr-FR" sz="2000" spc="-1" strike="noStrike">
                <a:latin typeface="Arial"/>
              </a:rPr>
              <a:t>Cinquième niveau de plan</a:t>
            </a:r>
            <a:endParaRPr b="0" lang="fr-FR" sz="2000" spc="-1" strike="noStrike">
              <a:latin typeface="Arial"/>
            </a:endParaRPr>
          </a:p>
          <a:p>
            <a:pPr lvl="5" marL="2592000" indent="-216000">
              <a:spcBef>
                <a:spcPts val="283"/>
              </a:spcBef>
              <a:buClr>
                <a:srgbClr val="000000"/>
              </a:buClr>
              <a:buSzPct val="45000"/>
              <a:buFont typeface="Wingdings" charset="2"/>
              <a:buChar char=""/>
            </a:pPr>
            <a:r>
              <a:rPr b="0" lang="fr-FR" sz="2000" spc="-1" strike="noStrike">
                <a:latin typeface="Arial"/>
              </a:rPr>
              <a:t>Sixième niveau de plan</a:t>
            </a:r>
            <a:endParaRPr b="0" lang="fr-FR" sz="2000" spc="-1" strike="noStrike">
              <a:latin typeface="Arial"/>
            </a:endParaRPr>
          </a:p>
          <a:p>
            <a:pPr lvl="6" marL="3024000" indent="-216000">
              <a:spcBef>
                <a:spcPts val="283"/>
              </a:spcBef>
              <a:buClr>
                <a:srgbClr val="000000"/>
              </a:buClr>
              <a:buSzPct val="45000"/>
              <a:buFont typeface="Wingdings" charset="2"/>
              <a:buChar char=""/>
            </a:pPr>
            <a:r>
              <a:rPr b="0" lang="fr-FR" sz="2000" spc="-1" strike="noStrike">
                <a:latin typeface="Arial"/>
              </a:rPr>
              <a:t>Septième niveau de plan</a:t>
            </a:r>
            <a:endParaRPr b="0" lang="fr-FR"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18" name="Image 3" descr=""/>
          <p:cNvPicPr/>
          <p:nvPr/>
        </p:nvPicPr>
        <p:blipFill>
          <a:blip r:embed="rId2"/>
          <a:stretch/>
        </p:blipFill>
        <p:spPr>
          <a:xfrm>
            <a:off x="0" y="0"/>
            <a:ext cx="9142920" cy="5142600"/>
          </a:xfrm>
          <a:prstGeom prst="rect">
            <a:avLst/>
          </a:prstGeom>
          <a:ln>
            <a:noFill/>
          </a:ln>
        </p:spPr>
      </p:pic>
      <p:sp>
        <p:nvSpPr>
          <p:cNvPr id="119" name="PlaceHolder 1"/>
          <p:cNvSpPr>
            <a:spLocks noGrp="1"/>
          </p:cNvSpPr>
          <p:nvPr>
            <p:ph type="title"/>
          </p:nvPr>
        </p:nvSpPr>
        <p:spPr>
          <a:xfrm>
            <a:off x="457200" y="205200"/>
            <a:ext cx="8229240" cy="858600"/>
          </a:xfrm>
          <a:prstGeom prst="rect">
            <a:avLst/>
          </a:prstGeom>
        </p:spPr>
        <p:txBody>
          <a:bodyPr lIns="0" rIns="0" tIns="0" bIns="0" anchor="ctr">
            <a:noAutofit/>
          </a:bodyPr>
          <a:p>
            <a:pPr algn="ctr"/>
            <a:r>
              <a:rPr b="0" lang="fr-FR" sz="4400" spc="-1" strike="noStrike">
                <a:latin typeface="Arial"/>
              </a:rPr>
              <a:t>Cliquez pour éditer le format du texte-titre</a:t>
            </a:r>
            <a:endParaRPr b="0" lang="fr-FR" sz="4400" spc="-1" strike="noStrike">
              <a:latin typeface="Arial"/>
            </a:endParaRPr>
          </a:p>
        </p:txBody>
      </p:sp>
      <p:sp>
        <p:nvSpPr>
          <p:cNvPr id="120" name="PlaceHolder 2"/>
          <p:cNvSpPr>
            <a:spLocks noGrp="1"/>
          </p:cNvSpPr>
          <p:nvPr>
            <p:ph type="body"/>
          </p:nvPr>
        </p:nvSpPr>
        <p:spPr>
          <a:xfrm>
            <a:off x="457200" y="1203480"/>
            <a:ext cx="8229240" cy="2982960"/>
          </a:xfrm>
          <a:prstGeom prst="rect">
            <a:avLst/>
          </a:prstGeom>
        </p:spPr>
        <p:txBody>
          <a:bodyPr lIns="0" rIns="0" tIns="0" bIns="0">
            <a:normAutofit fontScale="88000"/>
          </a:bodyPr>
          <a:p>
            <a:pPr marL="432000" indent="-324000">
              <a:spcBef>
                <a:spcPts val="1417"/>
              </a:spcBef>
              <a:buClr>
                <a:srgbClr val="000000"/>
              </a:buClr>
              <a:buSzPct val="45000"/>
              <a:buFont typeface="Wingdings" charset="2"/>
              <a:buChar char=""/>
            </a:pPr>
            <a:r>
              <a:rPr b="0" lang="fr-FR" sz="3200" spc="-1" strike="noStrike">
                <a:latin typeface="Arial"/>
              </a:rPr>
              <a:t>Cliquez pour éditer le format du plan de texte</a:t>
            </a:r>
            <a:endParaRPr b="0" lang="fr-FR" sz="3200" spc="-1" strike="noStrike">
              <a:latin typeface="Arial"/>
            </a:endParaRPr>
          </a:p>
          <a:p>
            <a:pPr lvl="1" marL="864000" indent="-324000">
              <a:spcBef>
                <a:spcPts val="1134"/>
              </a:spcBef>
              <a:buClr>
                <a:srgbClr val="000000"/>
              </a:buClr>
              <a:buSzPct val="75000"/>
              <a:buFont typeface="Symbol" charset="2"/>
              <a:buChar char=""/>
            </a:pPr>
            <a:r>
              <a:rPr b="0" lang="fr-FR" sz="2800" spc="-1" strike="noStrike">
                <a:latin typeface="Arial"/>
              </a:rPr>
              <a:t>Second niveau de plan</a:t>
            </a:r>
            <a:endParaRPr b="0" lang="fr-FR" sz="2800" spc="-1" strike="noStrike">
              <a:latin typeface="Arial"/>
            </a:endParaRPr>
          </a:p>
          <a:p>
            <a:pPr lvl="2" marL="1296000" indent="-288000">
              <a:spcBef>
                <a:spcPts val="850"/>
              </a:spcBef>
              <a:buClr>
                <a:srgbClr val="000000"/>
              </a:buClr>
              <a:buSzPct val="45000"/>
              <a:buFont typeface="Wingdings" charset="2"/>
              <a:buChar char=""/>
            </a:pPr>
            <a:r>
              <a:rPr b="0" lang="fr-FR" sz="2400" spc="-1" strike="noStrike">
                <a:latin typeface="Arial"/>
              </a:rPr>
              <a:t>Troisième niveau de plan</a:t>
            </a:r>
            <a:endParaRPr b="0" lang="fr-FR" sz="2400" spc="-1" strike="noStrike">
              <a:latin typeface="Arial"/>
            </a:endParaRPr>
          </a:p>
          <a:p>
            <a:pPr lvl="3" marL="1728000" indent="-216000">
              <a:spcBef>
                <a:spcPts val="567"/>
              </a:spcBef>
              <a:buClr>
                <a:srgbClr val="000000"/>
              </a:buClr>
              <a:buSzPct val="75000"/>
              <a:buFont typeface="Symbol" charset="2"/>
              <a:buChar char=""/>
            </a:pPr>
            <a:r>
              <a:rPr b="0" lang="fr-FR" sz="2000" spc="-1" strike="noStrike">
                <a:latin typeface="Arial"/>
              </a:rPr>
              <a:t>Quatrième niveau de plan</a:t>
            </a:r>
            <a:endParaRPr b="0" lang="fr-FR" sz="2000" spc="-1" strike="noStrike">
              <a:latin typeface="Arial"/>
            </a:endParaRPr>
          </a:p>
          <a:p>
            <a:pPr lvl="4" marL="2160000" indent="-216000">
              <a:spcBef>
                <a:spcPts val="283"/>
              </a:spcBef>
              <a:buClr>
                <a:srgbClr val="000000"/>
              </a:buClr>
              <a:buSzPct val="45000"/>
              <a:buFont typeface="Wingdings" charset="2"/>
              <a:buChar char=""/>
            </a:pPr>
            <a:r>
              <a:rPr b="0" lang="fr-FR" sz="2000" spc="-1" strike="noStrike">
                <a:latin typeface="Arial"/>
              </a:rPr>
              <a:t>Cinquième niveau de plan</a:t>
            </a:r>
            <a:endParaRPr b="0" lang="fr-FR" sz="2000" spc="-1" strike="noStrike">
              <a:latin typeface="Arial"/>
            </a:endParaRPr>
          </a:p>
          <a:p>
            <a:pPr lvl="5" marL="2592000" indent="-216000">
              <a:spcBef>
                <a:spcPts val="283"/>
              </a:spcBef>
              <a:buClr>
                <a:srgbClr val="000000"/>
              </a:buClr>
              <a:buSzPct val="45000"/>
              <a:buFont typeface="Wingdings" charset="2"/>
              <a:buChar char=""/>
            </a:pPr>
            <a:r>
              <a:rPr b="0" lang="fr-FR" sz="2000" spc="-1" strike="noStrike">
                <a:latin typeface="Arial"/>
              </a:rPr>
              <a:t>Sixième niveau de plan</a:t>
            </a:r>
            <a:endParaRPr b="0" lang="fr-FR" sz="2000" spc="-1" strike="noStrike">
              <a:latin typeface="Arial"/>
            </a:endParaRPr>
          </a:p>
          <a:p>
            <a:pPr lvl="6" marL="3024000" indent="-216000">
              <a:spcBef>
                <a:spcPts val="283"/>
              </a:spcBef>
              <a:buClr>
                <a:srgbClr val="000000"/>
              </a:buClr>
              <a:buSzPct val="45000"/>
              <a:buFont typeface="Wingdings" charset="2"/>
              <a:buChar char=""/>
            </a:pPr>
            <a:r>
              <a:rPr b="0" lang="fr-FR" sz="2000" spc="-1" strike="noStrike">
                <a:latin typeface="Arial"/>
              </a:rPr>
              <a:t>Septième niveau de plan</a:t>
            </a:r>
            <a:endParaRPr b="0" lang="fr-FR"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14.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37.xml"/>
</Relationships>
</file>

<file path=ppt/slides/_rels/slide15.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25.xml"/>
</Relationships>
</file>

<file path=ppt/slides/_rels/slide5.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37.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7.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9.png"/><Relationship Id="rId3" Type="http://schemas.openxmlformats.org/officeDocument/2006/relationships/slideLayout" Target="../slideLayouts/slideLayout37.xml"/>
</Relationships>
</file>

<file path=ppt/slides/_rels/slide8.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37.xml"/>
</Relationships>
</file>

<file path=ppt/slides/_rels/slide9.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3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 name="CustomShape 1"/>
          <p:cNvSpPr/>
          <p:nvPr/>
        </p:nvSpPr>
        <p:spPr>
          <a:xfrm>
            <a:off x="0" y="4963680"/>
            <a:ext cx="178920" cy="178920"/>
          </a:xfrm>
          <a:prstGeom prst="rect">
            <a:avLst/>
          </a:prstGeom>
          <a:noFill/>
          <a:ln>
            <a:solidFill>
              <a:srgbClr val="000091"/>
            </a:solidFill>
          </a:ln>
        </p:spPr>
        <p:style>
          <a:lnRef idx="0"/>
          <a:fillRef idx="0"/>
          <a:effectRef idx="0"/>
          <a:fontRef idx="minor"/>
        </p:style>
        <p:txBody>
          <a:bodyPr lIns="90000" rIns="90000" tIns="45000" bIns="45000">
            <a:noAutofit/>
          </a:bodyPr>
          <a:p>
            <a:pPr>
              <a:lnSpc>
                <a:spcPct val="100000"/>
              </a:lnSpc>
            </a:pPr>
            <a:fld id="{C6F9A50F-3850-4C22-B785-FF79AC2621D7}" type="datetime1">
              <a:rPr b="0" lang="fr-FR" sz="100" spc="-1" strike="noStrike">
                <a:solidFill>
                  <a:srgbClr val="000091"/>
                </a:solidFill>
                <a:latin typeface="Arial"/>
                <a:ea typeface="DejaVu Sans"/>
              </a:rPr>
              <a:t>23/11/2023</a:t>
            </a:fld>
            <a:endParaRPr b="0" lang="fr-FR" sz="100" spc="-1" strike="noStrike">
              <a:latin typeface="Arial"/>
            </a:endParaRPr>
          </a:p>
        </p:txBody>
      </p:sp>
      <p:sp>
        <p:nvSpPr>
          <p:cNvPr id="158" name="CustomShape 2"/>
          <p:cNvSpPr/>
          <p:nvPr/>
        </p:nvSpPr>
        <p:spPr>
          <a:xfrm>
            <a:off x="0" y="4963680"/>
            <a:ext cx="178920" cy="178920"/>
          </a:xfrm>
          <a:prstGeom prst="rect">
            <a:avLst/>
          </a:prstGeom>
          <a:noFill/>
          <a:ln>
            <a:solidFill>
              <a:srgbClr val="000091"/>
            </a:solidFill>
          </a:ln>
        </p:spPr>
        <p:style>
          <a:lnRef idx="0"/>
          <a:fillRef idx="0"/>
          <a:effectRef idx="0"/>
          <a:fontRef idx="minor"/>
        </p:style>
        <p:txBody>
          <a:bodyPr lIns="90000" rIns="90000" tIns="45000" bIns="45000">
            <a:noAutofit/>
          </a:bodyPr>
          <a:p>
            <a:pPr algn="r">
              <a:lnSpc>
                <a:spcPct val="100000"/>
              </a:lnSpc>
            </a:pPr>
            <a:fld id="{50B328F9-69A1-44B1-B219-62631635540B}" type="slidenum">
              <a:rPr b="0" lang="fr-FR" sz="100" spc="-1" strike="noStrike">
                <a:solidFill>
                  <a:srgbClr val="000091"/>
                </a:solidFill>
                <a:latin typeface="Arial"/>
                <a:ea typeface="DejaVu Sans"/>
              </a:rPr>
              <a:t>&lt;numéro&gt;</a:t>
            </a:fld>
            <a:endParaRPr b="0" lang="fr-FR" sz="100" spc="-1" strike="noStrike">
              <a:latin typeface="Arial"/>
            </a:endParaRPr>
          </a:p>
        </p:txBody>
      </p:sp>
      <p:sp>
        <p:nvSpPr>
          <p:cNvPr id="159" name="CustomShape 3"/>
          <p:cNvSpPr/>
          <p:nvPr/>
        </p:nvSpPr>
        <p:spPr>
          <a:xfrm>
            <a:off x="0" y="0"/>
            <a:ext cx="178920" cy="178920"/>
          </a:xfrm>
          <a:prstGeom prst="rect">
            <a:avLst/>
          </a:prstGeom>
          <a:noFill/>
          <a:ln>
            <a:solidFill>
              <a:srgbClr val="000091"/>
            </a:solidFill>
          </a:ln>
        </p:spPr>
        <p:style>
          <a:lnRef idx="0"/>
          <a:fillRef idx="0"/>
          <a:effectRef idx="0"/>
          <a:fontRef idx="minor"/>
        </p:style>
        <p:txBody>
          <a:bodyPr lIns="0" rIns="0" tIns="0" bIns="0">
            <a:noAutofit/>
          </a:bodyPr>
          <a:p>
            <a:pPr>
              <a:lnSpc>
                <a:spcPct val="90000"/>
              </a:lnSpc>
            </a:pPr>
            <a:r>
              <a:rPr b="1" lang="fr-FR" sz="100" spc="-1" strike="noStrike">
                <a:solidFill>
                  <a:srgbClr val="000091"/>
                </a:solidFill>
                <a:latin typeface="Arial"/>
                <a:ea typeface="DejaVu Sans"/>
              </a:rPr>
              <a:t>w</a:t>
            </a:r>
            <a:endParaRPr b="0" lang="fr-FR" sz="1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 name="CustomShape 1"/>
          <p:cNvSpPr/>
          <p:nvPr/>
        </p:nvSpPr>
        <p:spPr>
          <a:xfrm>
            <a:off x="467640" y="900000"/>
            <a:ext cx="8208000" cy="561600"/>
          </a:xfrm>
          <a:prstGeom prst="rect">
            <a:avLst/>
          </a:prstGeom>
          <a:noFill/>
          <a:ln>
            <a:noFill/>
          </a:ln>
        </p:spPr>
        <p:style>
          <a:lnRef idx="0"/>
          <a:fillRef idx="0"/>
          <a:effectRef idx="0"/>
          <a:fontRef idx="minor"/>
        </p:style>
        <p:txBody>
          <a:bodyPr lIns="0" rIns="0" tIns="0" bIns="0">
            <a:noAutofit/>
          </a:bodyPr>
          <a:p>
            <a:pPr>
              <a:lnSpc>
                <a:spcPct val="90000"/>
              </a:lnSpc>
            </a:pPr>
            <a:r>
              <a:rPr b="1" lang="fr-FR" sz="2200" spc="-1" strike="noStrike">
                <a:solidFill>
                  <a:srgbClr val="000091"/>
                </a:solidFill>
                <a:latin typeface="Arial"/>
                <a:ea typeface="DejaVu Sans"/>
              </a:rPr>
              <a:t>S’inscrire sur Parcoursup </a:t>
            </a:r>
            <a:endParaRPr b="0" lang="fr-FR" sz="2200" spc="-1" strike="noStrike">
              <a:latin typeface="Arial"/>
            </a:endParaRPr>
          </a:p>
        </p:txBody>
      </p:sp>
      <p:sp>
        <p:nvSpPr>
          <p:cNvPr id="190" name="CustomShape 2"/>
          <p:cNvSpPr/>
          <p:nvPr/>
        </p:nvSpPr>
        <p:spPr>
          <a:xfrm>
            <a:off x="467640" y="1419480"/>
            <a:ext cx="8208000" cy="3326400"/>
          </a:xfrm>
          <a:prstGeom prst="rect">
            <a:avLst/>
          </a:prstGeom>
          <a:noFill/>
          <a:ln>
            <a:noFill/>
          </a:ln>
        </p:spPr>
        <p:style>
          <a:lnRef idx="0"/>
          <a:fillRef idx="0"/>
          <a:effectRef idx="0"/>
          <a:fontRef idx="minor"/>
        </p:style>
        <p:txBody>
          <a:bodyPr lIns="0" rIns="0" tIns="0" bIns="0">
            <a:noAutofit/>
          </a:bodyPr>
          <a:p>
            <a:pPr marL="285840" indent="-284760" algn="just">
              <a:lnSpc>
                <a:spcPct val="100000"/>
              </a:lnSpc>
              <a:spcBef>
                <a:spcPts val="601"/>
              </a:spcBef>
              <a:spcAft>
                <a:spcPts val="601"/>
              </a:spcAft>
              <a:buClr>
                <a:srgbClr val="ff0000"/>
              </a:buClr>
              <a:buFont typeface="Courier New"/>
              <a:buChar char="o"/>
            </a:pPr>
            <a:r>
              <a:rPr b="1" lang="fr-FR" sz="1400" spc="-1" strike="noStrike">
                <a:solidFill>
                  <a:srgbClr val="000000"/>
                </a:solidFill>
                <a:highlight>
                  <a:srgbClr val="ffffff"/>
                </a:highlight>
                <a:latin typeface="Arial"/>
                <a:ea typeface="DejaVu Sans"/>
              </a:rPr>
              <a:t>Une adresse mail valide et consultée régulièrement : </a:t>
            </a:r>
            <a:r>
              <a:rPr b="0" lang="fr-FR" sz="1400" spc="-1" strike="noStrike">
                <a:solidFill>
                  <a:srgbClr val="000000"/>
                </a:solidFill>
                <a:highlight>
                  <a:srgbClr val="ffffff"/>
                </a:highlight>
                <a:latin typeface="Arial"/>
                <a:ea typeface="DejaVu Sans"/>
              </a:rPr>
              <a:t> pour échanger et recevoir les informations sur votre dossier</a:t>
            </a:r>
            <a:endParaRPr b="0" lang="fr-FR" sz="1400" spc="-1" strike="noStrike">
              <a:latin typeface="Arial"/>
            </a:endParaRPr>
          </a:p>
          <a:p>
            <a:pPr algn="just">
              <a:lnSpc>
                <a:spcPct val="100000"/>
              </a:lnSpc>
              <a:spcBef>
                <a:spcPts val="601"/>
              </a:spcBef>
              <a:spcAft>
                <a:spcPts val="601"/>
              </a:spcAft>
            </a:pPr>
            <a:endParaRPr b="0" lang="fr-FR" sz="1400" spc="-1" strike="noStrike">
              <a:latin typeface="Arial"/>
            </a:endParaRPr>
          </a:p>
          <a:p>
            <a:pPr marL="285840" indent="-284760" algn="just">
              <a:lnSpc>
                <a:spcPct val="100000"/>
              </a:lnSpc>
              <a:spcBef>
                <a:spcPts val="601"/>
              </a:spcBef>
              <a:spcAft>
                <a:spcPts val="601"/>
              </a:spcAft>
              <a:buClr>
                <a:srgbClr val="ff0000"/>
              </a:buClr>
              <a:buFont typeface="Courier New"/>
              <a:buChar char="o"/>
            </a:pPr>
            <a:r>
              <a:rPr b="1" lang="fr-FR" sz="1400" spc="-1" strike="noStrike">
                <a:solidFill>
                  <a:srgbClr val="000000"/>
                </a:solidFill>
                <a:highlight>
                  <a:srgbClr val="ffffff"/>
                </a:highlight>
                <a:latin typeface="Arial"/>
                <a:ea typeface="DejaVu Sans"/>
              </a:rPr>
              <a:t>L’INE</a:t>
            </a:r>
            <a:r>
              <a:rPr b="1" lang="fr-FR" sz="1400" spc="-1" strike="noStrike">
                <a:solidFill>
                  <a:srgbClr val="3d566e"/>
                </a:solidFill>
                <a:highlight>
                  <a:srgbClr val="ffffff"/>
                </a:highlight>
                <a:latin typeface="Arial"/>
                <a:ea typeface="DejaVu Sans"/>
              </a:rPr>
              <a:t> </a:t>
            </a:r>
            <a:r>
              <a:rPr b="0" lang="fr-FR" sz="1400" spc="-1" strike="noStrike">
                <a:solidFill>
                  <a:srgbClr val="000000"/>
                </a:solidFill>
                <a:highlight>
                  <a:srgbClr val="ffffff"/>
                </a:highlight>
                <a:latin typeface="Arial"/>
                <a:ea typeface="DejaVu Sans"/>
              </a:rPr>
              <a:t>(identifiant national élève en lycée général, technologique ou professionnel) ou</a:t>
            </a:r>
            <a:r>
              <a:rPr b="0" lang="fr-FR" sz="1400" spc="-1" strike="noStrike">
                <a:solidFill>
                  <a:srgbClr val="000091"/>
                </a:solidFill>
                <a:highlight>
                  <a:srgbClr val="ffffff"/>
                </a:highlight>
                <a:latin typeface="Arial"/>
                <a:ea typeface="DejaVu Sans"/>
              </a:rPr>
              <a:t> </a:t>
            </a:r>
            <a:r>
              <a:rPr b="1" lang="fr-FR" sz="1400" spc="-1" strike="noStrike">
                <a:solidFill>
                  <a:srgbClr val="f28e65"/>
                </a:solidFill>
                <a:highlight>
                  <a:srgbClr val="ffffff"/>
                </a:highlight>
                <a:latin typeface="Arial"/>
                <a:ea typeface="DejaVu Sans"/>
              </a:rPr>
              <a:t>INAA</a:t>
            </a:r>
            <a:r>
              <a:rPr b="0" lang="fr-FR" sz="1400" spc="-1" strike="noStrike">
                <a:solidFill>
                  <a:srgbClr val="000000"/>
                </a:solidFill>
                <a:highlight>
                  <a:srgbClr val="ffffff"/>
                </a:highlight>
                <a:latin typeface="Arial"/>
                <a:ea typeface="DejaVu Sans"/>
              </a:rPr>
              <a:t> (en lycée agricole) : sur les bulletins scolaires ou le relevé de notes des épreuves anticipées du baccalauréat. </a:t>
            </a:r>
            <a:endParaRPr b="0" lang="fr-FR" sz="1400" spc="-1" strike="noStrike">
              <a:latin typeface="Arial"/>
            </a:endParaRPr>
          </a:p>
          <a:p>
            <a:pPr algn="just">
              <a:lnSpc>
                <a:spcPct val="100000"/>
              </a:lnSpc>
              <a:spcBef>
                <a:spcPts val="601"/>
              </a:spcBef>
              <a:spcAft>
                <a:spcPts val="601"/>
              </a:spcAft>
            </a:pPr>
            <a:r>
              <a:rPr b="1" lang="fr-FR" sz="1400" spc="-1" strike="noStrike">
                <a:solidFill>
                  <a:srgbClr val="000000"/>
                </a:solidFill>
                <a:highlight>
                  <a:srgbClr val="ffffff"/>
                </a:highlight>
                <a:latin typeface="Arial"/>
                <a:ea typeface="DejaVu Sans"/>
              </a:rPr>
              <a:t>À noter pour les lycées français à l’étranger </a:t>
            </a:r>
            <a:r>
              <a:rPr b="0" lang="fr-FR" sz="1400" spc="-1" strike="noStrike">
                <a:solidFill>
                  <a:srgbClr val="000000"/>
                </a:solidFill>
                <a:highlight>
                  <a:srgbClr val="ffffff"/>
                </a:highlight>
                <a:latin typeface="Arial"/>
                <a:ea typeface="DejaVu Sans"/>
              </a:rPr>
              <a:t>: l’établissement fournit l’identifiant à utiliser pour créer son dossier.</a:t>
            </a:r>
            <a:endParaRPr b="0" lang="fr-FR" sz="1400" spc="-1" strike="noStrike">
              <a:latin typeface="Arial"/>
            </a:endParaRPr>
          </a:p>
          <a:p>
            <a:pPr>
              <a:lnSpc>
                <a:spcPct val="100000"/>
              </a:lnSpc>
              <a:spcBef>
                <a:spcPts val="400"/>
              </a:spcBef>
            </a:pPr>
            <a:endParaRPr b="0" lang="fr-FR" sz="1400" spc="-1" strike="noStrike">
              <a:latin typeface="Arial"/>
            </a:endParaRPr>
          </a:p>
          <a:p>
            <a:pPr>
              <a:lnSpc>
                <a:spcPct val="100000"/>
              </a:lnSpc>
              <a:spcAft>
                <a:spcPts val="499"/>
              </a:spcAft>
            </a:pPr>
            <a:endParaRPr b="0" lang="fr-FR" sz="1400" spc="-1" strike="noStrike">
              <a:latin typeface="Arial"/>
            </a:endParaRPr>
          </a:p>
        </p:txBody>
      </p:sp>
      <p:sp>
        <p:nvSpPr>
          <p:cNvPr id="191" name="CustomShape 3"/>
          <p:cNvSpPr/>
          <p:nvPr/>
        </p:nvSpPr>
        <p:spPr>
          <a:xfrm>
            <a:off x="759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E1B074CB-01F6-4C37-910E-14F13015AEE7}" type="slidenum">
              <a:rPr b="0" lang="fr-FR" sz="1400" spc="-1" strike="noStrike">
                <a:solidFill>
                  <a:srgbClr val="ff0000"/>
                </a:solidFill>
                <a:latin typeface="Arial"/>
                <a:ea typeface="DejaVu Sans"/>
              </a:rPr>
              <a:t>&lt;numéro&gt;</a:t>
            </a:fld>
            <a:endParaRPr b="0" lang="fr-FR" sz="1400" spc="-1" strike="noStrike">
              <a:latin typeface="Arial"/>
            </a:endParaRPr>
          </a:p>
        </p:txBody>
      </p:sp>
      <p:sp>
        <p:nvSpPr>
          <p:cNvPr id="192" name="CustomShape 4"/>
          <p:cNvSpPr/>
          <p:nvPr/>
        </p:nvSpPr>
        <p:spPr>
          <a:xfrm>
            <a:off x="6115680" y="195480"/>
            <a:ext cx="2553840" cy="343440"/>
          </a:xfrm>
          <a:prstGeom prst="roundRect">
            <a:avLst>
              <a:gd name="adj" fmla="val 16667"/>
            </a:avLst>
          </a:prstGeom>
          <a:solidFill>
            <a:schemeClr val="accent6">
              <a:alpha val="70000"/>
            </a:schemeClr>
          </a:solidFill>
          <a:ln w="12600">
            <a:solidFill>
              <a:srgbClr val="ff957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400" spc="-1" strike="noStrike">
                <a:solidFill>
                  <a:srgbClr val="000091"/>
                </a:solidFill>
                <a:latin typeface="Arial"/>
                <a:ea typeface="DejaVu Sans"/>
              </a:rPr>
              <a:t>À partir du 17 janvier 2024</a:t>
            </a:r>
            <a:endParaRPr b="0" lang="fr-FR" sz="1400" spc="-1" strike="noStrike">
              <a:latin typeface="Arial"/>
            </a:endParaRPr>
          </a:p>
        </p:txBody>
      </p:sp>
      <p:sp>
        <p:nvSpPr>
          <p:cNvPr id="193" name="CustomShape 5"/>
          <p:cNvSpPr/>
          <p:nvPr/>
        </p:nvSpPr>
        <p:spPr>
          <a:xfrm>
            <a:off x="467640" y="3554640"/>
            <a:ext cx="8287200" cy="913320"/>
          </a:xfrm>
          <a:prstGeom prst="roundRect">
            <a:avLst>
              <a:gd name="adj" fmla="val 16667"/>
            </a:avLst>
          </a:prstGeom>
          <a:solidFill>
            <a:srgbClr val="a558a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just">
              <a:lnSpc>
                <a:spcPct val="90000"/>
              </a:lnSpc>
            </a:pPr>
            <a:r>
              <a:rPr b="1" i="1" lang="fr-FR" sz="1300" spc="-1" strike="noStrike">
                <a:solidFill>
                  <a:srgbClr val="ffffff"/>
                </a:solidFill>
                <a:latin typeface="Arial"/>
                <a:ea typeface="DejaVu Sans"/>
              </a:rPr>
              <a:t>Conseil aux parents ou tuteurs légaux </a:t>
            </a:r>
            <a:r>
              <a:rPr b="1" lang="fr-FR" sz="1300" spc="-1" strike="noStrike">
                <a:solidFill>
                  <a:srgbClr val="ffffff"/>
                </a:solidFill>
                <a:latin typeface="Arial"/>
                <a:ea typeface="DejaVu Sans"/>
              </a:rPr>
              <a:t>: </a:t>
            </a:r>
            <a:r>
              <a:rPr b="0" lang="fr-FR" sz="1300" spc="-1" strike="noStrike">
                <a:solidFill>
                  <a:srgbClr val="ffffff"/>
                </a:solidFill>
                <a:latin typeface="Arial"/>
                <a:ea typeface="DejaVu Sans"/>
              </a:rPr>
              <a:t>vous pouvez également renseigner votre email et numéro de portable dans le dossier de votre enfant pour recevoir messages et alertes Parcoursup. Vous pourrez également recevoir des formations qui organisent des épreuves écrites/orales le rappel des échéances. </a:t>
            </a:r>
            <a:endParaRPr b="0" lang="fr-FR" sz="1300" spc="-1" strike="noStrike">
              <a:latin typeface="Arial"/>
            </a:endParaRPr>
          </a:p>
        </p:txBody>
      </p:sp>
      <p:sp>
        <p:nvSpPr>
          <p:cNvPr id="194" name="CustomShape 6"/>
          <p:cNvSpPr/>
          <p:nvPr/>
        </p:nvSpPr>
        <p:spPr>
          <a:xfrm>
            <a:off x="468360" y="1894680"/>
            <a:ext cx="8352000" cy="393840"/>
          </a:xfrm>
          <a:prstGeom prst="roundRect">
            <a:avLst>
              <a:gd name="adj" fmla="val 16667"/>
            </a:avLst>
          </a:prstGeom>
          <a:solidFill>
            <a:srgbClr val="a558a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just">
              <a:lnSpc>
                <a:spcPct val="90000"/>
              </a:lnSpc>
            </a:pPr>
            <a:r>
              <a:rPr b="1" i="1" lang="fr-FR" sz="1300" spc="-1" strike="noStrike">
                <a:solidFill>
                  <a:srgbClr val="ffffff"/>
                </a:solidFill>
                <a:latin typeface="Arial"/>
                <a:ea typeface="DejaVu Sans"/>
              </a:rPr>
              <a:t>Important : renseignez un numéro de portable pour recevoir les alertes envoyées par la plateforme. </a:t>
            </a:r>
            <a:endParaRPr b="0" lang="fr-FR" sz="13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5" name="CustomShape 1"/>
          <p:cNvSpPr/>
          <p:nvPr/>
        </p:nvSpPr>
        <p:spPr>
          <a:xfrm>
            <a:off x="467640" y="843480"/>
            <a:ext cx="8496000" cy="4103280"/>
          </a:xfrm>
          <a:prstGeom prst="rect">
            <a:avLst/>
          </a:prstGeom>
          <a:noFill/>
          <a:ln>
            <a:noFill/>
          </a:ln>
        </p:spPr>
        <p:style>
          <a:lnRef idx="0"/>
          <a:fillRef idx="0"/>
          <a:effectRef idx="0"/>
          <a:fontRef idx="minor"/>
        </p:style>
        <p:txBody>
          <a:bodyPr lIns="0" rIns="0" tIns="0" bIns="0">
            <a:noAutofit/>
          </a:bodyPr>
          <a:p>
            <a:pPr marL="285840" indent="-284760" algn="just">
              <a:lnSpc>
                <a:spcPct val="100000"/>
              </a:lnSpc>
              <a:spcAft>
                <a:spcPts val="499"/>
              </a:spcAft>
              <a:buClr>
                <a:srgbClr val="e1000f"/>
              </a:buClr>
              <a:buFont typeface="Courier New"/>
              <a:buChar char="o"/>
            </a:pPr>
            <a:r>
              <a:rPr b="0" lang="fr-FR" sz="1400" spc="-1" strike="noStrike">
                <a:solidFill>
                  <a:srgbClr val="000000"/>
                </a:solidFill>
                <a:latin typeface="Arial"/>
                <a:ea typeface="DejaVu Sans"/>
              </a:rPr>
              <a:t>Jusqu’à </a:t>
            </a:r>
            <a:r>
              <a:rPr b="1" lang="fr-FR" sz="1400" spc="-1" strike="noStrike">
                <a:solidFill>
                  <a:srgbClr val="000000"/>
                </a:solidFill>
                <a:highlight>
                  <a:srgbClr val="ffffff"/>
                </a:highlight>
                <a:latin typeface="Arial"/>
                <a:ea typeface="DejaVu Sans"/>
              </a:rPr>
              <a:t>10 vœux et 10 vœux supplémentaires</a:t>
            </a:r>
            <a:r>
              <a:rPr b="0" lang="fr-FR" sz="1400" spc="-1" strike="noStrike">
                <a:solidFill>
                  <a:srgbClr val="000000"/>
                </a:solidFill>
                <a:highlight>
                  <a:srgbClr val="ffffff"/>
                </a:highlight>
                <a:latin typeface="Arial"/>
                <a:ea typeface="DejaVu Sans"/>
              </a:rPr>
              <a:t> pour des formations en apprentissage</a:t>
            </a:r>
            <a:endParaRPr b="0" lang="fr-FR" sz="1400" spc="-1" strike="noStrike">
              <a:latin typeface="Arial"/>
            </a:endParaRPr>
          </a:p>
          <a:p>
            <a:pPr algn="just">
              <a:lnSpc>
                <a:spcPct val="100000"/>
              </a:lnSpc>
              <a:spcAft>
                <a:spcPts val="499"/>
              </a:spcAft>
            </a:pPr>
            <a:endParaRPr b="0" lang="fr-FR" sz="1400" spc="-1" strike="noStrike">
              <a:latin typeface="Arial"/>
            </a:endParaRPr>
          </a:p>
          <a:p>
            <a:pPr marL="285840" indent="-284760" algn="just">
              <a:lnSpc>
                <a:spcPct val="100000"/>
              </a:lnSpc>
              <a:spcAft>
                <a:spcPts val="499"/>
              </a:spcAft>
              <a:buClr>
                <a:srgbClr val="e1000f"/>
              </a:buClr>
              <a:buFont typeface="Courier New"/>
              <a:buChar char="o"/>
            </a:pPr>
            <a:r>
              <a:rPr b="0" lang="fr-FR" sz="1400" spc="-1" strike="noStrike">
                <a:solidFill>
                  <a:srgbClr val="000000"/>
                </a:solidFill>
                <a:highlight>
                  <a:srgbClr val="ffffff"/>
                </a:highlight>
                <a:latin typeface="Arial"/>
                <a:ea typeface="DejaVu Sans"/>
              </a:rPr>
              <a:t>Possibilité de faire </a:t>
            </a:r>
            <a:r>
              <a:rPr b="1" lang="fr-FR" sz="1400" spc="-1" strike="noStrike">
                <a:solidFill>
                  <a:srgbClr val="000000"/>
                </a:solidFill>
                <a:highlight>
                  <a:srgbClr val="ffffff"/>
                </a:highlight>
                <a:latin typeface="Arial"/>
                <a:ea typeface="DejaVu Sans"/>
              </a:rPr>
              <a:t>des sous-vœux pour certaines filières</a:t>
            </a:r>
            <a:r>
              <a:rPr b="0" lang="fr-FR" sz="1400" spc="-1" strike="noStrike">
                <a:solidFill>
                  <a:srgbClr val="000000"/>
                </a:solidFill>
                <a:highlight>
                  <a:srgbClr val="ffffff"/>
                </a:highlight>
                <a:latin typeface="Arial"/>
                <a:ea typeface="DejaVu Sans"/>
              </a:rPr>
              <a:t> (classes prépa, BTS, BUT, école de commerce, d'ingénieurs, IFSI…) </a:t>
            </a:r>
            <a:endParaRPr b="0" lang="fr-FR" sz="1400" spc="-1" strike="noStrike">
              <a:latin typeface="Arial"/>
            </a:endParaRPr>
          </a:p>
          <a:p>
            <a:pPr algn="just">
              <a:lnSpc>
                <a:spcPct val="100000"/>
              </a:lnSpc>
              <a:spcAft>
                <a:spcPts val="499"/>
              </a:spcAft>
            </a:pPr>
            <a:endParaRPr b="0" lang="fr-FR" sz="1400" spc="-1" strike="noStrike">
              <a:latin typeface="Arial"/>
            </a:endParaRPr>
          </a:p>
          <a:p>
            <a:pPr marL="285840" indent="-284760" algn="just">
              <a:lnSpc>
                <a:spcPct val="100000"/>
              </a:lnSpc>
              <a:spcAft>
                <a:spcPts val="499"/>
              </a:spcAft>
              <a:buClr>
                <a:srgbClr val="e1000f"/>
              </a:buClr>
              <a:buFont typeface="Courier New"/>
              <a:buChar char="o"/>
            </a:pPr>
            <a:r>
              <a:rPr b="1" lang="fr-FR" sz="1400" spc="-1" strike="noStrike">
                <a:solidFill>
                  <a:srgbClr val="000000"/>
                </a:solidFill>
                <a:highlight>
                  <a:srgbClr val="ffffff"/>
                </a:highlight>
                <a:latin typeface="Arial"/>
                <a:ea typeface="DejaVu Sans"/>
              </a:rPr>
              <a:t>Les vœux sont formulés librement par les candidats (pas de classement par ordre de priorité) </a:t>
            </a:r>
            <a:r>
              <a:rPr b="0" lang="fr-FR" sz="1400" spc="-1" strike="noStrike">
                <a:solidFill>
                  <a:srgbClr val="000000"/>
                </a:solidFill>
                <a:highlight>
                  <a:srgbClr val="ffffff"/>
                </a:highlight>
                <a:latin typeface="Arial"/>
                <a:ea typeface="DejaVu Sans"/>
              </a:rPr>
              <a:t>: une réponse pour chaque vœu formulé</a:t>
            </a:r>
            <a:endParaRPr b="0" lang="fr-FR" sz="1400" spc="-1" strike="noStrike">
              <a:latin typeface="Arial"/>
            </a:endParaRPr>
          </a:p>
          <a:p>
            <a:pPr algn="just">
              <a:lnSpc>
                <a:spcPct val="100000"/>
              </a:lnSpc>
              <a:spcAft>
                <a:spcPts val="499"/>
              </a:spcAft>
            </a:pPr>
            <a:endParaRPr b="0" lang="fr-FR" sz="1400" spc="-1" strike="noStrike">
              <a:latin typeface="Arial"/>
            </a:endParaRPr>
          </a:p>
          <a:p>
            <a:pPr marL="285840" indent="-284760" algn="just">
              <a:lnSpc>
                <a:spcPct val="100000"/>
              </a:lnSpc>
              <a:spcAft>
                <a:spcPts val="499"/>
              </a:spcAft>
              <a:buClr>
                <a:srgbClr val="e1000f"/>
              </a:buClr>
              <a:buFont typeface="Courier New"/>
              <a:buChar char="o"/>
            </a:pPr>
            <a:r>
              <a:rPr b="1" lang="fr-FR" sz="1400" spc="-1" strike="noStrike">
                <a:solidFill>
                  <a:srgbClr val="000000"/>
                </a:solidFill>
                <a:highlight>
                  <a:srgbClr val="ffffff"/>
                </a:highlight>
                <a:latin typeface="Arial"/>
                <a:ea typeface="DejaVu Sans"/>
              </a:rPr>
              <a:t>La date de formulation du vœu n’est pas prise en compte </a:t>
            </a:r>
            <a:r>
              <a:rPr b="0" lang="fr-FR" sz="1400" spc="-1" strike="noStrike">
                <a:solidFill>
                  <a:srgbClr val="000000"/>
                </a:solidFill>
                <a:highlight>
                  <a:srgbClr val="ffffff"/>
                </a:highlight>
                <a:latin typeface="Arial"/>
                <a:ea typeface="DejaVu Sans"/>
              </a:rPr>
              <a:t>pour l’examen du dossier </a:t>
            </a:r>
            <a:endParaRPr b="0" lang="fr-FR" sz="1400" spc="-1" strike="noStrike">
              <a:latin typeface="Arial"/>
            </a:endParaRPr>
          </a:p>
          <a:p>
            <a:pPr algn="just">
              <a:lnSpc>
                <a:spcPct val="100000"/>
              </a:lnSpc>
              <a:spcAft>
                <a:spcPts val="499"/>
              </a:spcAft>
            </a:pPr>
            <a:endParaRPr b="0" lang="fr-FR" sz="1400" spc="-1" strike="noStrike">
              <a:latin typeface="Arial"/>
            </a:endParaRPr>
          </a:p>
          <a:p>
            <a:pPr marL="285840" indent="-284760" algn="just">
              <a:lnSpc>
                <a:spcPct val="100000"/>
              </a:lnSpc>
              <a:spcAft>
                <a:spcPts val="499"/>
              </a:spcAft>
              <a:buClr>
                <a:srgbClr val="e1000f"/>
              </a:buClr>
              <a:buFont typeface="Courier New"/>
              <a:buChar char="o"/>
            </a:pPr>
            <a:r>
              <a:rPr b="1" lang="fr-FR" sz="1400" spc="-1" strike="noStrike">
                <a:solidFill>
                  <a:srgbClr val="000000"/>
                </a:solidFill>
                <a:highlight>
                  <a:srgbClr val="ffffff"/>
                </a:highlight>
                <a:latin typeface="Arial"/>
                <a:ea typeface="DejaVu Sans"/>
              </a:rPr>
              <a:t>Chaque formation n’a connaissance que des vœux formulés pour elle </a:t>
            </a:r>
            <a:br/>
            <a:r>
              <a:rPr b="0" lang="fr-FR" sz="1400" spc="-1" strike="noStrike">
                <a:solidFill>
                  <a:srgbClr val="000000"/>
                </a:solidFill>
                <a:highlight>
                  <a:srgbClr val="ffffff"/>
                </a:highlight>
                <a:latin typeface="Arial"/>
                <a:ea typeface="DejaVu Sans"/>
              </a:rPr>
              <a:t>(elle ne connait pas les autres vœux formulés  par les candidats)</a:t>
            </a:r>
            <a:endParaRPr b="0" lang="fr-FR" sz="1400" spc="-1" strike="noStrike">
              <a:latin typeface="Arial"/>
            </a:endParaRPr>
          </a:p>
          <a:p>
            <a:pPr algn="just">
              <a:lnSpc>
                <a:spcPct val="100000"/>
              </a:lnSpc>
              <a:spcAft>
                <a:spcPts val="499"/>
              </a:spcAft>
            </a:pPr>
            <a:endParaRPr b="0" lang="fr-FR" sz="1400" spc="-1" strike="noStrike">
              <a:latin typeface="Arial"/>
            </a:endParaRPr>
          </a:p>
          <a:p>
            <a:pPr marL="285840" indent="-284760" algn="just">
              <a:lnSpc>
                <a:spcPct val="100000"/>
              </a:lnSpc>
              <a:spcAft>
                <a:spcPts val="499"/>
              </a:spcAft>
              <a:buClr>
                <a:srgbClr val="e1000f"/>
              </a:buClr>
              <a:buFont typeface="Courier New"/>
              <a:buChar char="o"/>
            </a:pPr>
            <a:r>
              <a:rPr b="1" lang="fr-FR" sz="1400" spc="-1" strike="noStrike">
                <a:solidFill>
                  <a:srgbClr val="000000"/>
                </a:solidFill>
                <a:highlight>
                  <a:srgbClr val="ffffff"/>
                </a:highlight>
                <a:latin typeface="Arial"/>
                <a:ea typeface="DejaVu Sans"/>
              </a:rPr>
              <a:t>Quand un candidat accepte une formation, il a toujours la possibilité de conserver des vœux pour lesquels il est en liste d’attente </a:t>
            </a:r>
            <a:r>
              <a:rPr b="0" lang="fr-FR" sz="1400" spc="-1" strike="noStrike">
                <a:solidFill>
                  <a:srgbClr val="000000"/>
                </a:solidFill>
                <a:highlight>
                  <a:srgbClr val="ffffff"/>
                </a:highlight>
                <a:latin typeface="Arial"/>
                <a:ea typeface="DejaVu Sans"/>
              </a:rPr>
              <a:t>et qui l’intéressent davantage</a:t>
            </a:r>
            <a:endParaRPr b="0" lang="fr-FR" sz="1400" spc="-1" strike="noStrike">
              <a:latin typeface="Arial"/>
            </a:endParaRPr>
          </a:p>
        </p:txBody>
      </p:sp>
      <p:sp>
        <p:nvSpPr>
          <p:cNvPr id="196" name="CustomShape 2"/>
          <p:cNvSpPr/>
          <p:nvPr/>
        </p:nvSpPr>
        <p:spPr>
          <a:xfrm>
            <a:off x="759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68727967-BFC8-4025-BA76-E899F7E7E47C}" type="slidenum">
              <a:rPr b="0" lang="fr-FR" sz="1400" spc="-1" strike="noStrike">
                <a:solidFill>
                  <a:srgbClr val="ff0000"/>
                </a:solidFill>
                <a:latin typeface="Arial"/>
                <a:ea typeface="DejaVu Sans"/>
              </a:rPr>
              <a:t>&lt;numéro&gt;</a:t>
            </a:fld>
            <a:endParaRPr b="0" lang="fr-FR" sz="1400" spc="-1" strike="noStrike">
              <a:latin typeface="Arial"/>
            </a:endParaRPr>
          </a:p>
        </p:txBody>
      </p:sp>
      <p:sp>
        <p:nvSpPr>
          <p:cNvPr id="197" name="CustomShape 3"/>
          <p:cNvSpPr/>
          <p:nvPr/>
        </p:nvSpPr>
        <p:spPr>
          <a:xfrm>
            <a:off x="5508000" y="195480"/>
            <a:ext cx="3167280" cy="343440"/>
          </a:xfrm>
          <a:prstGeom prst="roundRect">
            <a:avLst>
              <a:gd name="adj" fmla="val 16667"/>
            </a:avLst>
          </a:prstGeom>
          <a:solidFill>
            <a:schemeClr val="accent6">
              <a:alpha val="70000"/>
            </a:schemeClr>
          </a:solidFill>
          <a:ln w="12600">
            <a:solidFill>
              <a:srgbClr val="ff957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400" spc="-1" strike="noStrike">
                <a:solidFill>
                  <a:srgbClr val="000091"/>
                </a:solidFill>
                <a:latin typeface="Arial"/>
                <a:ea typeface="DejaVu Sans"/>
              </a:rPr>
              <a:t>Les principales règles à retenir</a:t>
            </a:r>
            <a:endParaRPr b="0" lang="fr-FR" sz="14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8" name="CustomShape 1"/>
          <p:cNvSpPr/>
          <p:nvPr/>
        </p:nvSpPr>
        <p:spPr>
          <a:xfrm>
            <a:off x="642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A8BDA0B3-647D-458F-9C29-F109C847835A}" type="datetime1">
              <a:rPr b="0" lang="fr-FR" sz="750" spc="-1" strike="noStrike" cap="all">
                <a:solidFill>
                  <a:srgbClr val="000091"/>
                </a:solidFill>
                <a:latin typeface="Arial"/>
                <a:ea typeface="DejaVu Sans"/>
              </a:rPr>
              <a:t>23/11/2023</a:t>
            </a:fld>
            <a:endParaRPr b="0" lang="fr-FR" sz="750" spc="-1" strike="noStrike">
              <a:latin typeface="Arial"/>
            </a:endParaRPr>
          </a:p>
        </p:txBody>
      </p:sp>
      <p:sp>
        <p:nvSpPr>
          <p:cNvPr id="199" name="CustomShape 2"/>
          <p:cNvSpPr/>
          <p:nvPr/>
        </p:nvSpPr>
        <p:spPr>
          <a:xfrm>
            <a:off x="7596360" y="4783680"/>
            <a:ext cx="107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F4992E54-2346-41B0-B8A8-7C2A56577662}" type="slidenum">
              <a:rPr b="0" lang="fr-FR" sz="1400" spc="-1" strike="noStrike">
                <a:solidFill>
                  <a:srgbClr val="ff0000"/>
                </a:solidFill>
                <a:latin typeface="Arial"/>
                <a:ea typeface="DejaVu Sans"/>
              </a:rPr>
              <a:t>&lt;numéro&gt;</a:t>
            </a:fld>
            <a:endParaRPr b="0" lang="fr-FR" sz="1400" spc="-1" strike="noStrike">
              <a:latin typeface="Arial"/>
            </a:endParaRPr>
          </a:p>
        </p:txBody>
      </p:sp>
      <p:pic>
        <p:nvPicPr>
          <p:cNvPr id="200" name="Image 6" descr=""/>
          <p:cNvPicPr/>
          <p:nvPr/>
        </p:nvPicPr>
        <p:blipFill>
          <a:blip r:embed="rId1"/>
          <a:stretch/>
        </p:blipFill>
        <p:spPr>
          <a:xfrm>
            <a:off x="0" y="0"/>
            <a:ext cx="9142920" cy="5142600"/>
          </a:xfrm>
          <a:prstGeom prst="rect">
            <a:avLst/>
          </a:prstGeom>
          <a:ln>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1" name="CustomShape 1"/>
          <p:cNvSpPr/>
          <p:nvPr/>
        </p:nvSpPr>
        <p:spPr>
          <a:xfrm>
            <a:off x="395640" y="1240560"/>
            <a:ext cx="3599280" cy="3743280"/>
          </a:xfrm>
          <a:prstGeom prst="rect">
            <a:avLst/>
          </a:prstGeom>
          <a:noFill/>
          <a:ln>
            <a:noFill/>
          </a:ln>
        </p:spPr>
        <p:style>
          <a:lnRef idx="0"/>
          <a:fillRef idx="0"/>
          <a:effectRef idx="0"/>
          <a:fontRef idx="minor"/>
        </p:style>
        <p:txBody>
          <a:bodyPr lIns="0" rIns="0" tIns="0" bIns="0">
            <a:noAutofit/>
          </a:bodyPr>
          <a:p>
            <a:pPr marL="285840" indent="-284760" algn="just">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La lettre de motivation </a:t>
            </a:r>
            <a:r>
              <a:rPr b="0" lang="fr-FR" sz="1400" spc="-1" strike="noStrike">
                <a:solidFill>
                  <a:srgbClr val="000000"/>
                </a:solidFill>
                <a:highlight>
                  <a:srgbClr val="ffffff"/>
                </a:highlight>
                <a:latin typeface="Arial"/>
                <a:ea typeface="DejaVu Sans"/>
              </a:rPr>
              <a:t> quand elle est demandée par la formation</a:t>
            </a:r>
            <a:endParaRPr b="0" lang="fr-FR" sz="1400" spc="-1" strike="noStrike">
              <a:latin typeface="Arial"/>
            </a:endParaRPr>
          </a:p>
          <a:p>
            <a:pPr algn="just">
              <a:lnSpc>
                <a:spcPct val="100000"/>
              </a:lnSpc>
              <a:spcBef>
                <a:spcPts val="281"/>
              </a:spcBef>
            </a:pPr>
            <a:endParaRPr b="0" lang="fr-FR" sz="1400" spc="-1" strike="noStrike">
              <a:latin typeface="Arial"/>
            </a:endParaRPr>
          </a:p>
          <a:p>
            <a:pPr marL="285840" indent="-284760" algn="just">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les pièces complémentaires </a:t>
            </a:r>
            <a:r>
              <a:rPr b="0" lang="fr-FR" sz="1400" spc="-1" strike="noStrike">
                <a:solidFill>
                  <a:srgbClr val="000000"/>
                </a:solidFill>
                <a:highlight>
                  <a:srgbClr val="ffffff"/>
                </a:highlight>
                <a:latin typeface="Arial"/>
                <a:ea typeface="DejaVu Sans"/>
              </a:rPr>
              <a:t>demandées par certaines formations</a:t>
            </a:r>
            <a:endParaRPr b="0" lang="fr-FR" sz="1400" spc="-1" strike="noStrike">
              <a:latin typeface="Arial"/>
            </a:endParaRPr>
          </a:p>
          <a:p>
            <a:pPr algn="just">
              <a:lnSpc>
                <a:spcPct val="100000"/>
              </a:lnSpc>
              <a:spcBef>
                <a:spcPts val="281"/>
              </a:spcBef>
            </a:pPr>
            <a:endParaRPr b="0" lang="fr-FR" sz="1400" spc="-1" strike="noStrike">
              <a:latin typeface="Arial"/>
            </a:endParaRPr>
          </a:p>
          <a:p>
            <a:pPr marL="285840" indent="-284760" algn="just">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la rubrique Activités et centres d’intérêt </a:t>
            </a:r>
            <a:r>
              <a:rPr b="0" lang="fr-FR" sz="1400" spc="-1" strike="noStrike">
                <a:solidFill>
                  <a:srgbClr val="000000"/>
                </a:solidFill>
                <a:highlight>
                  <a:srgbClr val="ffffff"/>
                </a:highlight>
                <a:latin typeface="Arial"/>
                <a:ea typeface="DejaVu Sans"/>
              </a:rPr>
              <a:t> une rubrique facultative pour mettre en valeur vos compétences, vos expériences et engagements</a:t>
            </a:r>
            <a:endParaRPr b="0" lang="fr-FR" sz="1400" spc="-1" strike="noStrike">
              <a:latin typeface="Arial"/>
            </a:endParaRPr>
          </a:p>
          <a:p>
            <a:pPr algn="just">
              <a:lnSpc>
                <a:spcPct val="100000"/>
              </a:lnSpc>
              <a:spcBef>
                <a:spcPts val="281"/>
              </a:spcBef>
            </a:pPr>
            <a:endParaRPr b="0" lang="fr-FR" sz="1400" spc="-1" strike="noStrike">
              <a:latin typeface="Arial"/>
            </a:endParaRPr>
          </a:p>
          <a:p>
            <a:pPr marL="285840" indent="-284760" algn="just">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la fiche Avenir</a:t>
            </a:r>
            <a:r>
              <a:rPr b="0" lang="fr-FR" sz="1400" spc="-1" strike="noStrike">
                <a:solidFill>
                  <a:srgbClr val="000000"/>
                </a:solidFill>
                <a:highlight>
                  <a:srgbClr val="ffffff"/>
                </a:highlight>
                <a:latin typeface="Arial"/>
                <a:ea typeface="DejaVu Sans"/>
              </a:rPr>
              <a:t> renseignée par le lycée</a:t>
            </a:r>
            <a:endParaRPr b="0" lang="fr-FR" sz="1400" spc="-1" strike="noStrike">
              <a:latin typeface="Arial"/>
            </a:endParaRPr>
          </a:p>
          <a:p>
            <a:pPr>
              <a:lnSpc>
                <a:spcPct val="100000"/>
              </a:lnSpc>
              <a:spcBef>
                <a:spcPts val="281"/>
              </a:spcBef>
            </a:pPr>
            <a:endParaRPr b="0" lang="fr-FR" sz="1400" spc="-1" strike="noStrike">
              <a:latin typeface="Arial"/>
            </a:endParaRPr>
          </a:p>
          <a:p>
            <a:pPr>
              <a:lnSpc>
                <a:spcPct val="100000"/>
              </a:lnSpc>
              <a:spcBef>
                <a:spcPts val="281"/>
              </a:spcBef>
            </a:pPr>
            <a:endParaRPr b="0" lang="fr-FR" sz="1400" spc="-1" strike="noStrike">
              <a:latin typeface="Arial"/>
            </a:endParaRPr>
          </a:p>
        </p:txBody>
      </p:sp>
      <p:sp>
        <p:nvSpPr>
          <p:cNvPr id="202" name="CustomShape 2"/>
          <p:cNvSpPr/>
          <p:nvPr/>
        </p:nvSpPr>
        <p:spPr>
          <a:xfrm>
            <a:off x="4143600" y="915480"/>
            <a:ext cx="4543920" cy="3383280"/>
          </a:xfrm>
          <a:prstGeom prst="rect">
            <a:avLst/>
          </a:prstGeom>
          <a:noFill/>
          <a:ln>
            <a:noFill/>
          </a:ln>
        </p:spPr>
        <p:style>
          <a:lnRef idx="0"/>
          <a:fillRef idx="0"/>
          <a:effectRef idx="0"/>
          <a:fontRef idx="minor"/>
        </p:style>
        <p:txBody>
          <a:bodyPr lIns="0" rIns="0" tIns="0" bIns="0">
            <a:noAutofit/>
          </a:bodyPr>
          <a:p>
            <a:pPr>
              <a:lnSpc>
                <a:spcPct val="100000"/>
              </a:lnSpc>
              <a:spcBef>
                <a:spcPts val="281"/>
              </a:spcBef>
            </a:pPr>
            <a:endParaRPr b="0" lang="fr-FR" sz="1800" spc="-1" strike="noStrike">
              <a:latin typeface="Arial"/>
            </a:endParaRPr>
          </a:p>
          <a:p>
            <a:pPr marL="285840" indent="-284760">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Les bulletins scolaires et notes du baccalauréat : </a:t>
            </a:r>
            <a:endParaRPr b="0" lang="fr-FR" sz="1400" spc="-1" strike="noStrike">
              <a:latin typeface="Arial"/>
            </a:endParaRPr>
          </a:p>
          <a:p>
            <a:pPr lvl="1" marL="252000" indent="-70920" algn="just">
              <a:lnSpc>
                <a:spcPct val="100000"/>
              </a:lnSpc>
              <a:spcBef>
                <a:spcPts val="601"/>
              </a:spcBef>
              <a:spcAft>
                <a:spcPts val="601"/>
              </a:spcAft>
              <a:buClr>
                <a:srgbClr val="000000"/>
              </a:buClr>
              <a:buFont typeface="Arial"/>
              <a:buChar char="•"/>
            </a:pPr>
            <a:r>
              <a:rPr b="1" lang="fr-FR" sz="1400" spc="-1" strike="noStrike">
                <a:solidFill>
                  <a:srgbClr val="000000"/>
                </a:solidFill>
                <a:highlight>
                  <a:srgbClr val="ffffff"/>
                </a:highlight>
                <a:latin typeface="Arial"/>
                <a:ea typeface="DejaVu Sans"/>
              </a:rPr>
              <a:t>Année de première </a:t>
            </a:r>
            <a:r>
              <a:rPr b="0" lang="fr-FR" sz="1400" spc="-1" strike="noStrike">
                <a:solidFill>
                  <a:srgbClr val="000000"/>
                </a:solidFill>
                <a:highlight>
                  <a:srgbClr val="ffffff"/>
                </a:highlight>
                <a:latin typeface="Arial"/>
                <a:ea typeface="DejaVu Sans"/>
              </a:rPr>
              <a:t>: bulletins scolaires et les notes des épreuves anticipées de français et celles au titre du contrôle continu du baccalauréat (pour les lycéens généraux et technologiques)</a:t>
            </a:r>
            <a:endParaRPr b="0" lang="fr-FR" sz="1400" spc="-1" strike="noStrike">
              <a:latin typeface="Arial"/>
            </a:endParaRPr>
          </a:p>
          <a:p>
            <a:pPr lvl="1" marL="252000" indent="-70920" algn="just">
              <a:lnSpc>
                <a:spcPct val="100000"/>
              </a:lnSpc>
              <a:spcBef>
                <a:spcPts val="601"/>
              </a:spcBef>
              <a:spcAft>
                <a:spcPts val="601"/>
              </a:spcAft>
              <a:buClr>
                <a:srgbClr val="000000"/>
              </a:buClr>
              <a:buFont typeface="Arial"/>
              <a:buChar char="•"/>
            </a:pPr>
            <a:r>
              <a:rPr b="1" lang="fr-FR" sz="1400" spc="-1" strike="noStrike">
                <a:solidFill>
                  <a:srgbClr val="000000"/>
                </a:solidFill>
                <a:highlight>
                  <a:srgbClr val="ffffff"/>
                </a:highlight>
                <a:latin typeface="Arial"/>
                <a:ea typeface="DejaVu Sans"/>
              </a:rPr>
              <a:t>Année de terminale </a:t>
            </a:r>
            <a:r>
              <a:rPr b="0" lang="fr-FR" sz="1400" spc="-1" strike="noStrike">
                <a:solidFill>
                  <a:srgbClr val="000000"/>
                </a:solidFill>
                <a:highlight>
                  <a:srgbClr val="ffffff"/>
                </a:highlight>
                <a:latin typeface="Arial"/>
                <a:ea typeface="DejaVu Sans"/>
              </a:rPr>
              <a:t>: bulletins scolaires des 1er et 2e trimestres (ou 1</a:t>
            </a:r>
            <a:r>
              <a:rPr b="0" lang="fr-FR" sz="1400" spc="-1" strike="noStrike" baseline="30000">
                <a:solidFill>
                  <a:srgbClr val="000000"/>
                </a:solidFill>
                <a:highlight>
                  <a:srgbClr val="ffffff"/>
                </a:highlight>
                <a:latin typeface="Arial"/>
                <a:ea typeface="DejaVu Sans"/>
              </a:rPr>
              <a:t>er</a:t>
            </a:r>
            <a:r>
              <a:rPr b="0" lang="fr-FR" sz="1400" spc="-1" strike="noStrike">
                <a:solidFill>
                  <a:srgbClr val="000000"/>
                </a:solidFill>
                <a:highlight>
                  <a:srgbClr val="ffffff"/>
                </a:highlight>
                <a:latin typeface="Arial"/>
                <a:ea typeface="DejaVu Sans"/>
              </a:rPr>
              <a:t> semestre) </a:t>
            </a:r>
            <a:endParaRPr b="0" lang="fr-FR" sz="1400" spc="-1" strike="noStrike">
              <a:latin typeface="Arial"/>
            </a:endParaRPr>
          </a:p>
          <a:p>
            <a:pPr marL="180000" algn="just">
              <a:lnSpc>
                <a:spcPct val="100000"/>
              </a:lnSpc>
              <a:spcBef>
                <a:spcPts val="601"/>
              </a:spcBef>
              <a:spcAft>
                <a:spcPts val="601"/>
              </a:spcAft>
            </a:pPr>
            <a:endParaRPr b="0" lang="fr-FR" sz="1400" spc="-1" strike="noStrike">
              <a:latin typeface="Arial"/>
            </a:endParaRPr>
          </a:p>
          <a:p>
            <a:pPr marL="285840" indent="-284760" algn="just">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Des informations sur votre parcours spécifique </a:t>
            </a:r>
            <a:r>
              <a:rPr b="0" lang="fr-FR" sz="1400" spc="-1" strike="noStrike">
                <a:solidFill>
                  <a:srgbClr val="000000"/>
                </a:solidFill>
                <a:highlight>
                  <a:srgbClr val="ffffff"/>
                </a:highlight>
                <a:latin typeface="Arial"/>
                <a:ea typeface="DejaVu Sans"/>
              </a:rPr>
              <a:t>(sections européennes ou binationales, et les options internationales) </a:t>
            </a:r>
            <a:r>
              <a:rPr b="1" lang="fr-FR" sz="1400" spc="-1" strike="noStrike">
                <a:solidFill>
                  <a:srgbClr val="000000"/>
                </a:solidFill>
                <a:highlight>
                  <a:srgbClr val="ffffff"/>
                </a:highlight>
                <a:latin typeface="Arial"/>
                <a:ea typeface="DejaVu Sans"/>
              </a:rPr>
              <a:t>ou votre participation aux cordées de la réussite </a:t>
            </a:r>
            <a:r>
              <a:rPr b="0" lang="fr-FR" sz="1400" spc="-1" strike="noStrike">
                <a:solidFill>
                  <a:srgbClr val="000000"/>
                </a:solidFill>
                <a:highlight>
                  <a:srgbClr val="ffffff"/>
                </a:highlight>
                <a:latin typeface="Arial"/>
                <a:ea typeface="DejaVu Sans"/>
              </a:rPr>
              <a:t>(seulement si vous le souhaitez)</a:t>
            </a:r>
            <a:endParaRPr b="0" lang="fr-FR" sz="1400" spc="-1" strike="noStrike">
              <a:latin typeface="Arial"/>
            </a:endParaRPr>
          </a:p>
          <a:p>
            <a:pPr>
              <a:lnSpc>
                <a:spcPct val="100000"/>
              </a:lnSpc>
            </a:pPr>
            <a:endParaRPr b="0" lang="fr-FR" sz="1400" spc="-1" strike="noStrike">
              <a:latin typeface="Arial"/>
            </a:endParaRPr>
          </a:p>
        </p:txBody>
      </p:sp>
      <p:sp>
        <p:nvSpPr>
          <p:cNvPr id="203" name="CustomShape 3"/>
          <p:cNvSpPr/>
          <p:nvPr/>
        </p:nvSpPr>
        <p:spPr>
          <a:xfrm>
            <a:off x="7596360" y="4783680"/>
            <a:ext cx="107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CD29477C-5E9D-4148-B82F-AB357CA2E477}" type="slidenum">
              <a:rPr b="0" lang="fr-FR" sz="1400" spc="-1" strike="noStrike">
                <a:solidFill>
                  <a:srgbClr val="ff0000"/>
                </a:solidFill>
                <a:latin typeface="Arial"/>
                <a:ea typeface="DejaVu Sans"/>
              </a:rPr>
              <a:t>&lt;numéro&gt;</a:t>
            </a:fld>
            <a:endParaRPr b="0" lang="fr-FR" sz="1400" spc="-1" strike="noStrike">
              <a:latin typeface="Arial"/>
            </a:endParaRPr>
          </a:p>
        </p:txBody>
      </p:sp>
      <p:sp>
        <p:nvSpPr>
          <p:cNvPr id="204" name="CustomShape 4"/>
          <p:cNvSpPr/>
          <p:nvPr/>
        </p:nvSpPr>
        <p:spPr>
          <a:xfrm>
            <a:off x="4068000" y="195480"/>
            <a:ext cx="4607280" cy="343440"/>
          </a:xfrm>
          <a:prstGeom prst="roundRect">
            <a:avLst>
              <a:gd name="adj" fmla="val 16667"/>
            </a:avLst>
          </a:prstGeom>
          <a:solidFill>
            <a:schemeClr val="accent6">
              <a:alpha val="70000"/>
            </a:schemeClr>
          </a:solidFill>
          <a:ln w="12600">
            <a:solidFill>
              <a:srgbClr val="ff957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400" spc="-1" strike="noStrike">
                <a:solidFill>
                  <a:srgbClr val="000091"/>
                </a:solidFill>
                <a:latin typeface="Arial"/>
                <a:ea typeface="DejaVu Sans"/>
              </a:rPr>
              <a:t>Les éléments transmis aux formations du supérieur</a:t>
            </a:r>
            <a:endParaRPr b="0" lang="fr-FR" sz="1400" spc="-1" strike="noStrike">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5" name="CustomShape 1"/>
          <p:cNvSpPr/>
          <p:nvPr/>
        </p:nvSpPr>
        <p:spPr>
          <a:xfrm>
            <a:off x="642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301EC5EA-66CF-4170-A15F-29C0CB4EBB8C}" type="datetime1">
              <a:rPr b="0" lang="fr-FR" sz="750" spc="-1" strike="noStrike" cap="all">
                <a:solidFill>
                  <a:srgbClr val="000091"/>
                </a:solidFill>
                <a:latin typeface="Arial"/>
                <a:ea typeface="DejaVu Sans"/>
              </a:rPr>
              <a:t>23/11/2023</a:t>
            </a:fld>
            <a:endParaRPr b="0" lang="fr-FR" sz="750" spc="-1" strike="noStrike">
              <a:latin typeface="Arial"/>
            </a:endParaRPr>
          </a:p>
        </p:txBody>
      </p:sp>
      <p:sp>
        <p:nvSpPr>
          <p:cNvPr id="206" name="CustomShape 2"/>
          <p:cNvSpPr/>
          <p:nvPr/>
        </p:nvSpPr>
        <p:spPr>
          <a:xfrm>
            <a:off x="7596360" y="4783680"/>
            <a:ext cx="107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F0E7C5E8-BBAE-4B97-934A-36916D40F8DA}" type="slidenum">
              <a:rPr b="0" lang="fr-FR" sz="1400" spc="-1" strike="noStrike">
                <a:solidFill>
                  <a:srgbClr val="ff0000"/>
                </a:solidFill>
                <a:latin typeface="Arial"/>
                <a:ea typeface="DejaVu Sans"/>
              </a:rPr>
              <a:t>&lt;numéro&gt;</a:t>
            </a:fld>
            <a:endParaRPr b="0" lang="fr-FR" sz="1400" spc="-1" strike="noStrike">
              <a:latin typeface="Arial"/>
            </a:endParaRPr>
          </a:p>
        </p:txBody>
      </p:sp>
      <p:pic>
        <p:nvPicPr>
          <p:cNvPr id="207" name="Image 8" descr=""/>
          <p:cNvPicPr/>
          <p:nvPr/>
        </p:nvPicPr>
        <p:blipFill>
          <a:blip r:embed="rId1"/>
          <a:stretch/>
        </p:blipFill>
        <p:spPr>
          <a:xfrm>
            <a:off x="0" y="0"/>
            <a:ext cx="9142920" cy="5142600"/>
          </a:xfrm>
          <a:prstGeom prst="rect">
            <a:avLst/>
          </a:prstGeom>
          <a:ln>
            <a:noFill/>
          </a:ln>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8" name="CustomShape 1"/>
          <p:cNvSpPr/>
          <p:nvPr/>
        </p:nvSpPr>
        <p:spPr>
          <a:xfrm>
            <a:off x="642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6D09E9CD-754D-4206-BA8C-77EF9F265063}" type="datetime1">
              <a:rPr b="0" lang="fr-FR" sz="750" spc="-1" strike="noStrike" cap="all">
                <a:solidFill>
                  <a:srgbClr val="000091"/>
                </a:solidFill>
                <a:latin typeface="Arial"/>
                <a:ea typeface="DejaVu Sans"/>
              </a:rPr>
              <a:t>23/11/2023</a:t>
            </a:fld>
            <a:endParaRPr b="0" lang="fr-FR" sz="750" spc="-1" strike="noStrike">
              <a:latin typeface="Arial"/>
            </a:endParaRPr>
          </a:p>
        </p:txBody>
      </p:sp>
      <p:sp>
        <p:nvSpPr>
          <p:cNvPr id="209" name="CustomShape 2"/>
          <p:cNvSpPr/>
          <p:nvPr/>
        </p:nvSpPr>
        <p:spPr>
          <a:xfrm>
            <a:off x="759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7434EADD-9C2C-46FB-ADCC-C31C09E925CE}" type="slidenum">
              <a:rPr b="0" lang="fr-FR" sz="1400" spc="-1" strike="noStrike">
                <a:solidFill>
                  <a:srgbClr val="ff0000"/>
                </a:solidFill>
                <a:latin typeface="Arial"/>
                <a:ea typeface="DejaVu Sans"/>
              </a:rPr>
              <a:t>&lt;numéro&gt;</a:t>
            </a:fld>
            <a:endParaRPr b="0" lang="fr-FR" sz="1400" spc="-1" strike="noStrike">
              <a:latin typeface="Arial"/>
            </a:endParaRPr>
          </a:p>
        </p:txBody>
      </p:sp>
      <p:pic>
        <p:nvPicPr>
          <p:cNvPr id="210" name="Image 1" descr=""/>
          <p:cNvPicPr/>
          <p:nvPr/>
        </p:nvPicPr>
        <p:blipFill>
          <a:blip r:embed="rId1"/>
          <a:stretch/>
        </p:blipFill>
        <p:spPr>
          <a:xfrm>
            <a:off x="0" y="0"/>
            <a:ext cx="9142920" cy="5142600"/>
          </a:xfrm>
          <a:prstGeom prst="rect">
            <a:avLst/>
          </a:prstGeom>
          <a:ln>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1" name="CustomShape 1"/>
          <p:cNvSpPr/>
          <p:nvPr/>
        </p:nvSpPr>
        <p:spPr>
          <a:xfrm>
            <a:off x="251640" y="843480"/>
            <a:ext cx="8297640" cy="3815280"/>
          </a:xfrm>
          <a:prstGeom prst="rect">
            <a:avLst/>
          </a:prstGeom>
          <a:noFill/>
          <a:ln>
            <a:noFill/>
          </a:ln>
        </p:spPr>
        <p:style>
          <a:lnRef idx="0"/>
          <a:fillRef idx="0"/>
          <a:effectRef idx="0"/>
          <a:fontRef idx="minor"/>
        </p:style>
        <p:txBody>
          <a:bodyPr lIns="0" rIns="0" tIns="0" bIns="0">
            <a:noAutofit/>
          </a:bodyPr>
          <a:p>
            <a:pPr marL="285840" indent="-284760">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Prendre connaissance du calendrier 2024, des modalités de fonctionnement de la plateforme et des vidéos tutos pour vous familiariser avec la procédure</a:t>
            </a:r>
            <a:endParaRPr b="0" lang="fr-FR" sz="1400" spc="-1" strike="noStrike">
              <a:latin typeface="Arial"/>
            </a:endParaRPr>
          </a:p>
          <a:p>
            <a:pPr>
              <a:lnSpc>
                <a:spcPct val="100000"/>
              </a:lnSpc>
              <a:spcBef>
                <a:spcPts val="281"/>
              </a:spcBef>
            </a:pPr>
            <a:endParaRPr b="0" lang="fr-FR" sz="1400" spc="-1" strike="noStrike">
              <a:latin typeface="Arial"/>
            </a:endParaRPr>
          </a:p>
          <a:p>
            <a:pPr marL="285840" indent="-284760">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Ne pas attendre la dernière minute pour préparer votre projet d’orientation : explorez le moteur de recherche des formations, consultez les fiches des formations qui vous intéressent et aidez vous des chiffres clés</a:t>
            </a:r>
            <a:endParaRPr b="0" lang="fr-FR" sz="1400" spc="-1" strike="noStrike">
              <a:latin typeface="Arial"/>
            </a:endParaRPr>
          </a:p>
          <a:p>
            <a:pPr>
              <a:lnSpc>
                <a:spcPct val="100000"/>
              </a:lnSpc>
              <a:spcBef>
                <a:spcPts val="281"/>
              </a:spcBef>
            </a:pPr>
            <a:endParaRPr b="0" lang="fr-FR" sz="1400" spc="-1" strike="noStrike">
              <a:latin typeface="Arial"/>
            </a:endParaRPr>
          </a:p>
          <a:p>
            <a:pPr marL="285840" indent="-284760">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Faites les vœux pour des formations qui vous intéressent, ne vous autocensurez pas, pensez à diversifier vos vœux et évitez de ne formuler qu’un seul vœu</a:t>
            </a:r>
            <a:endParaRPr b="0" lang="fr-FR" sz="1400" spc="-1" strike="noStrike">
              <a:latin typeface="Arial"/>
            </a:endParaRPr>
          </a:p>
          <a:p>
            <a:pPr>
              <a:lnSpc>
                <a:spcPct val="100000"/>
              </a:lnSpc>
              <a:spcBef>
                <a:spcPts val="281"/>
              </a:spcBef>
            </a:pPr>
            <a:endParaRPr b="0" lang="fr-FR" sz="1400" spc="-1" strike="noStrike">
              <a:latin typeface="Arial"/>
            </a:endParaRPr>
          </a:p>
          <a:p>
            <a:pPr marL="285840" indent="-284760" algn="just">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Ne restez pas seuls avec vos questions : échangez au sein de votre lycée et profiter des opportunités de rencontres avec les enseignants et étudiants du supérieur : salons d’orientation, Lives Parcoursup, journées portes ouvertes</a:t>
            </a:r>
            <a:endParaRPr b="0" lang="fr-FR" sz="1400" spc="-1" strike="noStrike">
              <a:latin typeface="Arial"/>
            </a:endParaRPr>
          </a:p>
          <a:p>
            <a:pPr>
              <a:lnSpc>
                <a:spcPct val="100000"/>
              </a:lnSpc>
              <a:spcBef>
                <a:spcPts val="281"/>
              </a:spcBef>
            </a:pPr>
            <a:endParaRPr b="0" lang="fr-FR" sz="1400" spc="-1" strike="noStrike">
              <a:latin typeface="Arial"/>
            </a:endParaRPr>
          </a:p>
          <a:p>
            <a:pPr marL="285840" indent="-284760" algn="just">
              <a:lnSpc>
                <a:spcPct val="100000"/>
              </a:lnSpc>
              <a:spcBef>
                <a:spcPts val="281"/>
              </a:spcBef>
              <a:buClr>
                <a:srgbClr val="ff0000"/>
              </a:buClr>
              <a:buFont typeface="Courier New"/>
              <a:buChar char="o"/>
            </a:pPr>
            <a:r>
              <a:rPr b="1" lang="fr-FR" sz="1400" spc="-1" strike="noStrike">
                <a:solidFill>
                  <a:srgbClr val="000000"/>
                </a:solidFill>
                <a:highlight>
                  <a:srgbClr val="ffffff"/>
                </a:highlight>
                <a:latin typeface="Arial"/>
                <a:ea typeface="DejaVu Sans"/>
              </a:rPr>
              <a:t>Anticipez le déroulement de la phase d’admission, en vous aidant des conseils des enseignants du supérieur et des chiffres clés renseignés dans les fiches des formations</a:t>
            </a:r>
            <a:endParaRPr b="0" lang="fr-FR" sz="1400" spc="-1" strike="noStrike">
              <a:latin typeface="Arial"/>
            </a:endParaRPr>
          </a:p>
          <a:p>
            <a:pPr>
              <a:lnSpc>
                <a:spcPct val="100000"/>
              </a:lnSpc>
              <a:spcBef>
                <a:spcPts val="281"/>
              </a:spcBef>
            </a:pPr>
            <a:endParaRPr b="0" lang="fr-FR" sz="1400" spc="-1" strike="noStrike">
              <a:latin typeface="Arial"/>
            </a:endParaRPr>
          </a:p>
        </p:txBody>
      </p:sp>
      <p:sp>
        <p:nvSpPr>
          <p:cNvPr id="212" name="CustomShape 2"/>
          <p:cNvSpPr/>
          <p:nvPr/>
        </p:nvSpPr>
        <p:spPr>
          <a:xfrm>
            <a:off x="759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752EF4E7-04F9-4236-9C5A-97DE170D8A58}" type="slidenum">
              <a:rPr b="0" lang="fr-FR" sz="1400" spc="-1" strike="noStrike">
                <a:solidFill>
                  <a:srgbClr val="ff0000"/>
                </a:solidFill>
                <a:latin typeface="Arial"/>
                <a:ea typeface="DejaVu Sans"/>
              </a:rPr>
              <a:t>&lt;numéro&gt;</a:t>
            </a:fld>
            <a:endParaRPr b="0" lang="fr-FR" sz="1400" spc="-1" strike="noStrike">
              <a:latin typeface="Arial"/>
            </a:endParaRPr>
          </a:p>
        </p:txBody>
      </p:sp>
      <p:sp>
        <p:nvSpPr>
          <p:cNvPr id="213" name="CustomShape 3"/>
          <p:cNvSpPr/>
          <p:nvPr/>
        </p:nvSpPr>
        <p:spPr>
          <a:xfrm>
            <a:off x="4212000" y="195480"/>
            <a:ext cx="4463280" cy="343440"/>
          </a:xfrm>
          <a:prstGeom prst="roundRect">
            <a:avLst>
              <a:gd name="adj" fmla="val 16667"/>
            </a:avLst>
          </a:prstGeom>
          <a:solidFill>
            <a:schemeClr val="accent6">
              <a:alpha val="70000"/>
            </a:schemeClr>
          </a:solidFill>
          <a:ln w="12600">
            <a:solidFill>
              <a:srgbClr val="ff957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400" spc="-1" strike="noStrike">
                <a:solidFill>
                  <a:srgbClr val="000091"/>
                </a:solidFill>
                <a:latin typeface="Arial"/>
                <a:ea typeface="DejaVu Sans"/>
              </a:rPr>
              <a:t>5 conseils pour aborder sereinement Parcoursup</a:t>
            </a:r>
            <a:endParaRPr b="0" lang="fr-FR" sz="1400" spc="-1" strike="noStrike">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4" name="CustomShape 1"/>
          <p:cNvSpPr/>
          <p:nvPr/>
        </p:nvSpPr>
        <p:spPr>
          <a:xfrm>
            <a:off x="365760" y="1779840"/>
            <a:ext cx="8297640" cy="2663280"/>
          </a:xfrm>
          <a:prstGeom prst="rect">
            <a:avLst/>
          </a:prstGeom>
          <a:noFill/>
          <a:ln>
            <a:noFill/>
          </a:ln>
        </p:spPr>
        <p:style>
          <a:lnRef idx="0"/>
          <a:fillRef idx="0"/>
          <a:effectRef idx="0"/>
          <a:fontRef idx="minor"/>
        </p:style>
        <p:txBody>
          <a:bodyPr lIns="0" rIns="0" tIns="0" bIns="0">
            <a:normAutofit/>
          </a:bodyPr>
          <a:p>
            <a:pPr marL="285840" indent="-284760">
              <a:lnSpc>
                <a:spcPct val="100000"/>
              </a:lnSpc>
              <a:spcBef>
                <a:spcPts val="320"/>
              </a:spcBef>
              <a:buClr>
                <a:srgbClr val="ff0000"/>
              </a:buClr>
              <a:buFont typeface="Courier New"/>
              <a:buChar char="o"/>
            </a:pPr>
            <a:r>
              <a:rPr b="1" lang="fr-FR" sz="1600" spc="-1" strike="noStrike">
                <a:solidFill>
                  <a:srgbClr val="000000"/>
                </a:solidFill>
                <a:highlight>
                  <a:srgbClr val="ffff00"/>
                </a:highlight>
                <a:latin typeface="Arial"/>
                <a:ea typeface="DejaVu Sans"/>
              </a:rPr>
              <a:t> </a:t>
            </a:r>
            <a:r>
              <a:rPr b="1" lang="fr-FR" sz="1600" spc="-1" strike="noStrike">
                <a:solidFill>
                  <a:srgbClr val="000000"/>
                </a:solidFill>
                <a:highlight>
                  <a:srgbClr val="ffff00"/>
                </a:highlight>
                <a:latin typeface="Arial"/>
                <a:ea typeface="DejaVu Sans"/>
              </a:rPr>
              <a:t>Le numéro vert (à partir du 17 janvier 2024) :</a:t>
            </a:r>
            <a:r>
              <a:rPr b="0" lang="fr-FR" sz="1600" spc="-1" strike="noStrike">
                <a:solidFill>
                  <a:srgbClr val="000000"/>
                </a:solidFill>
                <a:highlight>
                  <a:srgbClr val="ffff00"/>
                </a:highlight>
                <a:latin typeface="Arial"/>
                <a:ea typeface="DejaVu Sans"/>
              </a:rPr>
              <a:t>  </a:t>
            </a:r>
            <a:r>
              <a:rPr b="1" lang="fr-FR" sz="1600" spc="-1" strike="noStrike">
                <a:solidFill>
                  <a:srgbClr val="000000"/>
                </a:solidFill>
                <a:highlight>
                  <a:srgbClr val="ffff00"/>
                </a:highlight>
                <a:latin typeface="Arial"/>
                <a:ea typeface="DejaVu Sans"/>
              </a:rPr>
              <a:t>0 800 400 070 </a:t>
            </a:r>
            <a:br/>
            <a:r>
              <a:rPr b="0" lang="fr-FR" sz="1600" spc="-1" strike="noStrike">
                <a:solidFill>
                  <a:srgbClr val="000000"/>
                </a:solidFill>
                <a:highlight>
                  <a:srgbClr val="ffff00"/>
                </a:highlight>
                <a:latin typeface="Arial"/>
                <a:ea typeface="DejaVu Sans"/>
              </a:rPr>
              <a:t>(Numéros spécifiques pour l’Outre-mer indiqués sur Parcoursup.fr)</a:t>
            </a:r>
            <a:endParaRPr b="0" lang="fr-FR" sz="1600" spc="-1" strike="noStrike">
              <a:latin typeface="Arial"/>
            </a:endParaRPr>
          </a:p>
          <a:p>
            <a:pPr>
              <a:lnSpc>
                <a:spcPct val="100000"/>
              </a:lnSpc>
              <a:spcBef>
                <a:spcPts val="320"/>
              </a:spcBef>
            </a:pPr>
            <a:endParaRPr b="0" lang="fr-FR" sz="1600" spc="-1" strike="noStrike">
              <a:latin typeface="Arial"/>
            </a:endParaRPr>
          </a:p>
          <a:p>
            <a:pPr marL="285840" indent="-284760">
              <a:lnSpc>
                <a:spcPct val="100000"/>
              </a:lnSpc>
              <a:spcBef>
                <a:spcPts val="320"/>
              </a:spcBef>
              <a:buClr>
                <a:srgbClr val="ff0000"/>
              </a:buClr>
              <a:buFont typeface="Courier New"/>
              <a:buChar char="o"/>
            </a:pPr>
            <a:r>
              <a:rPr b="0" lang="fr-FR" sz="1600" spc="-1" strike="noStrike">
                <a:solidFill>
                  <a:srgbClr val="000000"/>
                </a:solidFill>
                <a:highlight>
                  <a:srgbClr val="ffff00"/>
                </a:highlight>
                <a:latin typeface="Arial"/>
                <a:ea typeface="DejaVu Sans"/>
              </a:rPr>
              <a:t> </a:t>
            </a:r>
            <a:r>
              <a:rPr b="1" lang="fr-FR" sz="1600" spc="-1" strike="noStrike">
                <a:solidFill>
                  <a:srgbClr val="000000"/>
                </a:solidFill>
                <a:highlight>
                  <a:srgbClr val="ffff00"/>
                </a:highlight>
                <a:latin typeface="Arial"/>
                <a:ea typeface="DejaVu Sans"/>
              </a:rPr>
              <a:t>La messagerie contact </a:t>
            </a:r>
            <a:r>
              <a:rPr b="0" lang="fr-FR" sz="1600" spc="-1" strike="noStrike">
                <a:solidFill>
                  <a:srgbClr val="000000"/>
                </a:solidFill>
                <a:highlight>
                  <a:srgbClr val="ffff00"/>
                </a:highlight>
                <a:latin typeface="Arial"/>
                <a:ea typeface="DejaVu Sans"/>
              </a:rPr>
              <a:t>depuis le dossier Parcoursup</a:t>
            </a:r>
            <a:endParaRPr b="0" lang="fr-FR" sz="1600" spc="-1" strike="noStrike">
              <a:latin typeface="Arial"/>
            </a:endParaRPr>
          </a:p>
          <a:p>
            <a:pPr>
              <a:lnSpc>
                <a:spcPct val="100000"/>
              </a:lnSpc>
              <a:spcBef>
                <a:spcPts val="320"/>
              </a:spcBef>
            </a:pPr>
            <a:endParaRPr b="0" lang="fr-FR" sz="1600" spc="-1" strike="noStrike">
              <a:latin typeface="Arial"/>
            </a:endParaRPr>
          </a:p>
          <a:p>
            <a:pPr marL="285840" indent="-284760">
              <a:lnSpc>
                <a:spcPct val="100000"/>
              </a:lnSpc>
              <a:spcBef>
                <a:spcPts val="320"/>
              </a:spcBef>
              <a:buClr>
                <a:srgbClr val="ff0000"/>
              </a:buClr>
              <a:buFont typeface="Courier New"/>
              <a:buChar char="o"/>
            </a:pPr>
            <a:r>
              <a:rPr b="1" lang="fr-FR" sz="1600" spc="-1" strike="noStrike">
                <a:solidFill>
                  <a:srgbClr val="000000"/>
                </a:solidFill>
                <a:highlight>
                  <a:srgbClr val="ffff00"/>
                </a:highlight>
                <a:latin typeface="Arial"/>
                <a:ea typeface="DejaVu Sans"/>
              </a:rPr>
              <a:t> </a:t>
            </a:r>
            <a:r>
              <a:rPr b="1" lang="fr-FR" sz="1600" spc="-1" strike="noStrike">
                <a:solidFill>
                  <a:srgbClr val="000000"/>
                </a:solidFill>
                <a:highlight>
                  <a:srgbClr val="ffff00"/>
                </a:highlight>
                <a:latin typeface="Arial"/>
                <a:ea typeface="DejaVu Sans"/>
              </a:rPr>
              <a:t>Les réseaux sociaux (Instagram, Twitter, Facebook) pour suivre l’actualité de Parcoursup et recevoir des conseils</a:t>
            </a:r>
            <a:endParaRPr b="0" lang="fr-FR" sz="1600" spc="-1" strike="noStrike">
              <a:latin typeface="Arial"/>
            </a:endParaRPr>
          </a:p>
        </p:txBody>
      </p:sp>
      <p:sp>
        <p:nvSpPr>
          <p:cNvPr id="215" name="CustomShape 2"/>
          <p:cNvSpPr/>
          <p:nvPr/>
        </p:nvSpPr>
        <p:spPr>
          <a:xfrm>
            <a:off x="759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C1B2520E-5B09-4351-97FB-E69BB5C0A462}" type="slidenum">
              <a:rPr b="0" lang="fr-FR" sz="1400" spc="-1" strike="noStrike">
                <a:solidFill>
                  <a:srgbClr val="ff0000"/>
                </a:solidFill>
                <a:latin typeface="Arial"/>
                <a:ea typeface="DejaVu Sans"/>
              </a:rPr>
              <a:t>17</a:t>
            </a:fld>
            <a:endParaRPr b="0" lang="fr-FR" sz="1400" spc="-1" strike="noStrike">
              <a:latin typeface="Arial"/>
            </a:endParaRPr>
          </a:p>
        </p:txBody>
      </p:sp>
      <p:sp>
        <p:nvSpPr>
          <p:cNvPr id="216" name="CustomShape 3"/>
          <p:cNvSpPr/>
          <p:nvPr/>
        </p:nvSpPr>
        <p:spPr>
          <a:xfrm>
            <a:off x="467640" y="987480"/>
            <a:ext cx="8208000" cy="662400"/>
          </a:xfrm>
          <a:prstGeom prst="rect">
            <a:avLst/>
          </a:prstGeom>
          <a:noFill/>
          <a:ln>
            <a:noFill/>
          </a:ln>
        </p:spPr>
        <p:style>
          <a:lnRef idx="0"/>
          <a:fillRef idx="0"/>
          <a:effectRef idx="0"/>
          <a:fontRef idx="minor"/>
        </p:style>
        <p:txBody>
          <a:bodyPr lIns="0" rIns="0" tIns="0" bIns="0">
            <a:noAutofit/>
          </a:bodyPr>
          <a:p>
            <a:pPr>
              <a:lnSpc>
                <a:spcPct val="90000"/>
              </a:lnSpc>
            </a:pPr>
            <a:r>
              <a:rPr b="1" lang="fr-FR" sz="2200" spc="-1" strike="noStrike">
                <a:solidFill>
                  <a:srgbClr val="000091"/>
                </a:solidFill>
                <a:latin typeface="Arial"/>
                <a:ea typeface="DejaVu Sans"/>
              </a:rPr>
              <a:t>Des services pour vous informer et répondre à vos questions tout au long de la procédure</a:t>
            </a:r>
            <a:endParaRPr b="0" lang="fr-FR" sz="22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0" name="CustomShape 1"/>
          <p:cNvSpPr/>
          <p:nvPr/>
        </p:nvSpPr>
        <p:spPr>
          <a:xfrm>
            <a:off x="467640" y="771480"/>
            <a:ext cx="8424000" cy="4103280"/>
          </a:xfrm>
          <a:prstGeom prst="rect">
            <a:avLst/>
          </a:prstGeom>
          <a:noFill/>
          <a:ln>
            <a:noFill/>
          </a:ln>
        </p:spPr>
        <p:style>
          <a:lnRef idx="0"/>
          <a:fillRef idx="0"/>
          <a:effectRef idx="0"/>
          <a:fontRef idx="minor"/>
        </p:style>
        <p:txBody>
          <a:bodyPr lIns="0" rIns="0" tIns="0" bIns="0">
            <a:normAutofit fontScale="94000"/>
          </a:bodyPr>
          <a:p>
            <a:pPr marL="171360" indent="-170280" algn="just">
              <a:lnSpc>
                <a:spcPct val="100000"/>
              </a:lnSpc>
              <a:spcBef>
                <a:spcPts val="300"/>
              </a:spcBef>
              <a:buClr>
                <a:srgbClr val="ff0000"/>
              </a:buClr>
              <a:buFont typeface="Courier New"/>
              <a:buChar char="o"/>
            </a:pPr>
            <a:r>
              <a:rPr b="1" lang="fr-FR" sz="1500" spc="-1" strike="noStrike">
                <a:solidFill>
                  <a:srgbClr val="000000"/>
                </a:solidFill>
                <a:latin typeface="Arial"/>
                <a:ea typeface="DejaVu Sans"/>
              </a:rPr>
              <a:t>L’intégralité de l’offre de formation : Parcoursup vous permet de découvrir toutes les formations supérieures qui sont reconnues par l’Etat. 23 000 formations référencées</a:t>
            </a:r>
            <a:endParaRPr b="0" lang="fr-FR" sz="1500" spc="-1" strike="noStrike">
              <a:latin typeface="Arial"/>
            </a:endParaRPr>
          </a:p>
          <a:p>
            <a:pPr algn="just">
              <a:lnSpc>
                <a:spcPct val="100000"/>
              </a:lnSpc>
              <a:spcBef>
                <a:spcPts val="300"/>
              </a:spcBef>
            </a:pPr>
            <a:r>
              <a:rPr b="0" lang="fr-FR" sz="1500" spc="-1" strike="noStrike">
                <a:solidFill>
                  <a:srgbClr val="000000"/>
                </a:solidFill>
                <a:latin typeface="Arial"/>
                <a:ea typeface="DejaVu Sans"/>
              </a:rPr>
              <a:t>	</a:t>
            </a:r>
            <a:r>
              <a:rPr b="0" lang="fr-FR" sz="1500" spc="-1" strike="noStrike">
                <a:solidFill>
                  <a:srgbClr val="000000"/>
                </a:solidFill>
                <a:latin typeface="Arial"/>
                <a:ea typeface="DejaVu Sans"/>
              </a:rPr>
              <a:t>Des formations sous statut étudiant et des formations en apprentissage </a:t>
            </a:r>
            <a:endParaRPr b="0" lang="fr-FR" sz="1500" spc="-1" strike="noStrike">
              <a:latin typeface="Arial"/>
            </a:endParaRPr>
          </a:p>
          <a:p>
            <a:pPr algn="just">
              <a:lnSpc>
                <a:spcPct val="100000"/>
              </a:lnSpc>
              <a:spcBef>
                <a:spcPts val="300"/>
              </a:spcBef>
            </a:pPr>
            <a:endParaRPr b="0" lang="fr-FR" sz="1500" spc="-1" strike="noStrike">
              <a:latin typeface="Arial"/>
            </a:endParaRPr>
          </a:p>
          <a:p>
            <a:pPr marL="171360" indent="-170280" algn="just">
              <a:lnSpc>
                <a:spcPct val="100000"/>
              </a:lnSpc>
              <a:spcBef>
                <a:spcPts val="300"/>
              </a:spcBef>
              <a:buClr>
                <a:srgbClr val="ff0000"/>
              </a:buClr>
              <a:buFont typeface="Courier New"/>
              <a:buChar char="o"/>
            </a:pPr>
            <a:r>
              <a:rPr b="1" lang="fr-FR" sz="1500" spc="-1" strike="noStrike">
                <a:solidFill>
                  <a:srgbClr val="000000"/>
                </a:solidFill>
                <a:latin typeface="Arial"/>
                <a:ea typeface="DejaVu Sans"/>
              </a:rPr>
              <a:t>La simplicité : Parcoursup simplifie vos démarches pour vous permettre de vous concentrer sur votre projet d’orientation </a:t>
            </a:r>
            <a:endParaRPr b="0" lang="fr-FR" sz="1500" spc="-1" strike="noStrike">
              <a:latin typeface="Arial"/>
            </a:endParaRPr>
          </a:p>
          <a:p>
            <a:pPr marL="179280" algn="just">
              <a:lnSpc>
                <a:spcPct val="100000"/>
              </a:lnSpc>
              <a:spcBef>
                <a:spcPts val="300"/>
              </a:spcBef>
              <a:spcAft>
                <a:spcPts val="601"/>
              </a:spcAft>
            </a:pPr>
            <a:r>
              <a:rPr b="0" lang="fr-FR" sz="1500" spc="-1" strike="noStrike">
                <a:solidFill>
                  <a:srgbClr val="000000"/>
                </a:solidFill>
                <a:latin typeface="Arial"/>
                <a:ea typeface="DejaVu Sans"/>
              </a:rPr>
              <a:t>Parcoursup, c’est 1 procédure dématérialisée, 1 calendrier unique et 1 seul dossier à constituer</a:t>
            </a:r>
            <a:endParaRPr b="0" lang="fr-FR" sz="1500" spc="-1" strike="noStrike">
              <a:latin typeface="Arial"/>
            </a:endParaRPr>
          </a:p>
          <a:p>
            <a:pPr marL="182520" indent="-181440" algn="just">
              <a:lnSpc>
                <a:spcPct val="100000"/>
              </a:lnSpc>
              <a:spcBef>
                <a:spcPts val="300"/>
              </a:spcBef>
            </a:pPr>
            <a:r>
              <a:rPr b="1" lang="fr-FR" sz="1500" spc="-1" strike="noStrike">
                <a:solidFill>
                  <a:srgbClr val="000000"/>
                </a:solidFill>
                <a:latin typeface="Arial"/>
                <a:ea typeface="DejaVu Sans"/>
              </a:rPr>
              <a:t>	</a:t>
            </a:r>
            <a:r>
              <a:rPr b="0" lang="fr-FR" sz="1500" spc="-1" strike="noStrike">
                <a:solidFill>
                  <a:srgbClr val="000000"/>
                </a:solidFill>
                <a:latin typeface="Arial"/>
                <a:ea typeface="DejaVu Sans"/>
              </a:rPr>
              <a:t>Parcoursup, c’est un cadre de présentation des formations homogène pour </a:t>
            </a:r>
            <a:r>
              <a:rPr b="1" lang="fr-FR" sz="1500" spc="-1" strike="noStrike">
                <a:solidFill>
                  <a:srgbClr val="000000"/>
                </a:solidFill>
                <a:latin typeface="Arial"/>
                <a:ea typeface="DejaVu Sans"/>
              </a:rPr>
              <a:t>trouver rapidement les informations essentielles</a:t>
            </a:r>
            <a:r>
              <a:rPr b="0" lang="fr-FR" sz="1500" spc="-1" strike="noStrike">
                <a:solidFill>
                  <a:srgbClr val="000000"/>
                </a:solidFill>
                <a:latin typeface="Arial"/>
                <a:ea typeface="DejaVu Sans"/>
              </a:rPr>
              <a:t>, pour </a:t>
            </a:r>
            <a:r>
              <a:rPr b="1" lang="fr-FR" sz="1500" spc="-1" strike="noStrike">
                <a:solidFill>
                  <a:srgbClr val="000000"/>
                </a:solidFill>
                <a:latin typeface="Arial"/>
                <a:ea typeface="DejaVu Sans"/>
              </a:rPr>
              <a:t>connaitre les chiffres clés </a:t>
            </a:r>
            <a:r>
              <a:rPr b="0" lang="fr-FR" sz="1500" spc="-1" strike="noStrike">
                <a:solidFill>
                  <a:srgbClr val="000000"/>
                </a:solidFill>
                <a:latin typeface="Arial"/>
                <a:ea typeface="DejaVu Sans"/>
              </a:rPr>
              <a:t>de la session précédente</a:t>
            </a:r>
            <a:endParaRPr b="0" lang="fr-FR" sz="1500" spc="-1" strike="noStrike">
              <a:latin typeface="Arial"/>
            </a:endParaRPr>
          </a:p>
          <a:p>
            <a:pPr marL="182520" indent="-181440" algn="just">
              <a:lnSpc>
                <a:spcPct val="100000"/>
              </a:lnSpc>
              <a:spcBef>
                <a:spcPts val="300"/>
              </a:spcBef>
            </a:pPr>
            <a:endParaRPr b="0" lang="fr-FR" sz="1500" spc="-1" strike="noStrike">
              <a:latin typeface="Arial"/>
            </a:endParaRPr>
          </a:p>
          <a:p>
            <a:pPr marL="171360" indent="-170280" algn="just">
              <a:lnSpc>
                <a:spcPct val="100000"/>
              </a:lnSpc>
              <a:spcBef>
                <a:spcPts val="300"/>
              </a:spcBef>
              <a:buClr>
                <a:srgbClr val="ff0000"/>
              </a:buClr>
              <a:buFont typeface="Courier New"/>
              <a:buChar char="o"/>
            </a:pPr>
            <a:r>
              <a:rPr b="1" lang="fr-FR" sz="1500" spc="-1" strike="noStrike">
                <a:solidFill>
                  <a:srgbClr val="000000"/>
                </a:solidFill>
                <a:latin typeface="Arial"/>
                <a:ea typeface="DejaVu Sans"/>
              </a:rPr>
              <a:t>La liberté de choix : Parcoursup vous permet de choisir librement les formations qui vous intéressent</a:t>
            </a:r>
            <a:endParaRPr b="0" lang="fr-FR" sz="1500" spc="-1" strike="noStrike">
              <a:latin typeface="Arial"/>
            </a:endParaRPr>
          </a:p>
          <a:p>
            <a:pPr marL="179280" algn="just">
              <a:lnSpc>
                <a:spcPct val="100000"/>
              </a:lnSpc>
              <a:spcBef>
                <a:spcPts val="300"/>
              </a:spcBef>
            </a:pPr>
            <a:r>
              <a:rPr b="0" lang="fr-FR" sz="1500" spc="-1" strike="noStrike">
                <a:solidFill>
                  <a:srgbClr val="000000"/>
                </a:solidFill>
                <a:latin typeface="Arial"/>
                <a:ea typeface="DejaVu Sans"/>
              </a:rPr>
              <a:t>Vous formulez vos vœux </a:t>
            </a:r>
            <a:r>
              <a:rPr b="1" lang="fr-FR" sz="1500" spc="-1" strike="noStrike">
                <a:solidFill>
                  <a:srgbClr val="000000"/>
                </a:solidFill>
                <a:latin typeface="Arial"/>
                <a:ea typeface="DejaVu Sans"/>
              </a:rPr>
              <a:t>sans les classer</a:t>
            </a:r>
            <a:r>
              <a:rPr b="0" lang="fr-FR" sz="1500" spc="-1" strike="noStrike">
                <a:solidFill>
                  <a:srgbClr val="000000"/>
                </a:solidFill>
                <a:latin typeface="Arial"/>
                <a:ea typeface="DejaVu Sans"/>
              </a:rPr>
              <a:t>. Vous choisissez votre formation en fonction des propositions d’admission que vous recevez, à partir du 30 mai 2024. </a:t>
            </a:r>
            <a:r>
              <a:rPr b="1" lang="fr-FR" sz="1500" spc="-1" strike="noStrike">
                <a:solidFill>
                  <a:srgbClr val="000000"/>
                </a:solidFill>
                <a:latin typeface="Arial"/>
                <a:ea typeface="DejaVu Sans"/>
              </a:rPr>
              <a:t>Vous avez le dernier mot</a:t>
            </a:r>
            <a:endParaRPr b="0" lang="fr-FR" sz="1500" spc="-1" strike="noStrike">
              <a:latin typeface="Arial"/>
            </a:endParaRPr>
          </a:p>
          <a:p>
            <a:pPr marL="179280" algn="just">
              <a:lnSpc>
                <a:spcPct val="100000"/>
              </a:lnSpc>
              <a:spcBef>
                <a:spcPts val="201"/>
              </a:spcBef>
            </a:pPr>
            <a:endParaRPr b="0" lang="fr-FR" sz="1500" spc="-1" strike="noStrike">
              <a:latin typeface="Arial"/>
            </a:endParaRPr>
          </a:p>
          <a:p>
            <a:pPr marL="179280" algn="just">
              <a:lnSpc>
                <a:spcPct val="100000"/>
              </a:lnSpc>
              <a:spcBef>
                <a:spcPts val="300"/>
              </a:spcBef>
            </a:pPr>
            <a:r>
              <a:rPr b="1" lang="fr-FR" sz="1500" spc="-1" strike="noStrike" u="sng">
                <a:solidFill>
                  <a:srgbClr val="000000"/>
                </a:solidFill>
                <a:uFillTx/>
                <a:latin typeface="Arial"/>
                <a:ea typeface="DejaVu Sans"/>
              </a:rPr>
              <a:t>Important :</a:t>
            </a:r>
            <a:r>
              <a:rPr b="1" lang="fr-FR" sz="1500" spc="-1" strike="noStrike">
                <a:solidFill>
                  <a:srgbClr val="000000"/>
                </a:solidFill>
                <a:latin typeface="Arial"/>
                <a:ea typeface="DejaVu Sans"/>
              </a:rPr>
              <a:t> Parcoursup ne fait pas l’analyse des candidatures </a:t>
            </a:r>
            <a:r>
              <a:rPr b="0" lang="fr-FR" sz="1500" spc="-1" strike="noStrike">
                <a:solidFill>
                  <a:srgbClr val="000000"/>
                </a:solidFill>
                <a:latin typeface="Arial"/>
                <a:ea typeface="DejaVu Sans"/>
              </a:rPr>
              <a:t>: ce sont les enseignants des formations du supérieur qui définissent les critères, examinent votre dossier, font des propositions auxquelles vous répondez</a:t>
            </a:r>
            <a:endParaRPr b="0" lang="fr-FR" sz="1500" spc="-1" strike="noStrike">
              <a:latin typeface="Arial"/>
            </a:endParaRPr>
          </a:p>
          <a:p>
            <a:pPr marL="179280">
              <a:lnSpc>
                <a:spcPct val="100000"/>
              </a:lnSpc>
              <a:spcBef>
                <a:spcPts val="320"/>
              </a:spcBef>
            </a:pPr>
            <a:endParaRPr b="0" lang="fr-FR" sz="1500" spc="-1" strike="noStrike">
              <a:latin typeface="Arial"/>
            </a:endParaRPr>
          </a:p>
        </p:txBody>
      </p:sp>
      <p:sp>
        <p:nvSpPr>
          <p:cNvPr id="161" name="CustomShape 2"/>
          <p:cNvSpPr/>
          <p:nvPr/>
        </p:nvSpPr>
        <p:spPr>
          <a:xfrm>
            <a:off x="759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82DA3096-B161-4DF3-A7ED-B6732F99E59E}" type="slidenum">
              <a:rPr b="0" lang="fr-FR" sz="1400" spc="-1" strike="noStrike">
                <a:solidFill>
                  <a:srgbClr val="ff0000"/>
                </a:solidFill>
                <a:latin typeface="Arial"/>
                <a:ea typeface="DejaVu Sans"/>
              </a:rPr>
              <a:t>2</a:t>
            </a:fld>
            <a:endParaRPr b="0" lang="fr-FR" sz="1400" spc="-1" strike="noStrike">
              <a:latin typeface="Arial"/>
            </a:endParaRPr>
          </a:p>
        </p:txBody>
      </p:sp>
      <p:sp>
        <p:nvSpPr>
          <p:cNvPr id="162" name="CustomShape 3"/>
          <p:cNvSpPr/>
          <p:nvPr/>
        </p:nvSpPr>
        <p:spPr>
          <a:xfrm>
            <a:off x="5148000" y="195480"/>
            <a:ext cx="3522600" cy="343440"/>
          </a:xfrm>
          <a:prstGeom prst="roundRect">
            <a:avLst>
              <a:gd name="adj" fmla="val 16667"/>
            </a:avLst>
          </a:prstGeom>
          <a:solidFill>
            <a:schemeClr val="accent6">
              <a:alpha val="70000"/>
            </a:schemeClr>
          </a:solidFill>
          <a:ln w="12600">
            <a:solidFill>
              <a:srgbClr val="ff957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400" spc="-1" strike="noStrike">
                <a:solidFill>
                  <a:srgbClr val="000091"/>
                </a:solidFill>
                <a:latin typeface="Arial"/>
                <a:ea typeface="DejaVu Sans"/>
              </a:rPr>
              <a:t>6 engagements au service des usagers </a:t>
            </a:r>
            <a:endParaRPr b="0" lang="fr-FR" sz="14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CustomShape 1"/>
          <p:cNvSpPr/>
          <p:nvPr/>
        </p:nvSpPr>
        <p:spPr>
          <a:xfrm>
            <a:off x="467640" y="915480"/>
            <a:ext cx="8297640" cy="3743280"/>
          </a:xfrm>
          <a:prstGeom prst="rect">
            <a:avLst/>
          </a:prstGeom>
          <a:noFill/>
          <a:ln>
            <a:noFill/>
          </a:ln>
        </p:spPr>
        <p:style>
          <a:lnRef idx="0"/>
          <a:fillRef idx="0"/>
          <a:effectRef idx="0"/>
          <a:fontRef idx="minor"/>
        </p:style>
        <p:txBody>
          <a:bodyPr lIns="0" rIns="0" tIns="0" bIns="0">
            <a:normAutofit fontScale="31000"/>
          </a:bodyPr>
          <a:p>
            <a:pPr marL="171360" indent="-170280" algn="just">
              <a:lnSpc>
                <a:spcPct val="100000"/>
              </a:lnSpc>
              <a:spcBef>
                <a:spcPts val="300"/>
              </a:spcBef>
              <a:buClr>
                <a:srgbClr val="ff0000"/>
              </a:buClr>
              <a:buFont typeface="Courier New"/>
              <a:buChar char="o"/>
            </a:pPr>
            <a:r>
              <a:rPr b="1" lang="fr-FR" sz="1500" spc="-1" strike="noStrike">
                <a:solidFill>
                  <a:srgbClr val="000000"/>
                </a:solidFill>
                <a:latin typeface="Arial"/>
                <a:ea typeface="DejaVu Sans"/>
              </a:rPr>
              <a:t>La transparence, une priorité, pour vous permettre d’affiner votre projet et d’estimer vos chances</a:t>
            </a:r>
            <a:endParaRPr b="0" lang="fr-FR" sz="1500" spc="-1" strike="noStrike">
              <a:latin typeface="Arial"/>
            </a:endParaRPr>
          </a:p>
          <a:p>
            <a:pPr marL="179280" algn="just">
              <a:lnSpc>
                <a:spcPct val="100000"/>
              </a:lnSpc>
              <a:spcBef>
                <a:spcPts val="601"/>
              </a:spcBef>
              <a:spcAft>
                <a:spcPts val="300"/>
              </a:spcAft>
            </a:pPr>
            <a:r>
              <a:rPr b="0" lang="fr-FR" sz="1700" spc="-1" strike="noStrike">
                <a:solidFill>
                  <a:srgbClr val="000000"/>
                </a:solidFill>
                <a:latin typeface="Arial"/>
                <a:ea typeface="DejaVu Sans"/>
              </a:rPr>
              <a:t>Parcoursup permet facilement de comparer entre les formations, avant de faire des vœux</a:t>
            </a:r>
            <a:endParaRPr b="0" lang="fr-FR" sz="1700" spc="-1" strike="noStrike">
              <a:latin typeface="Arial"/>
            </a:endParaRPr>
          </a:p>
          <a:p>
            <a:pPr marL="179280" algn="just">
              <a:lnSpc>
                <a:spcPct val="100000"/>
              </a:lnSpc>
              <a:spcBef>
                <a:spcPts val="340"/>
              </a:spcBef>
              <a:spcAft>
                <a:spcPts val="300"/>
              </a:spcAft>
            </a:pPr>
            <a:r>
              <a:rPr b="0" lang="fr-FR" sz="1700" spc="-1" strike="noStrike">
                <a:solidFill>
                  <a:srgbClr val="000000"/>
                </a:solidFill>
                <a:latin typeface="Arial"/>
                <a:ea typeface="DejaVu Sans"/>
              </a:rPr>
              <a:t>Parcoursup permet de visualiser </a:t>
            </a:r>
            <a:r>
              <a:rPr b="1" lang="fr-FR" sz="1700" spc="-1" strike="noStrike">
                <a:solidFill>
                  <a:srgbClr val="000000"/>
                </a:solidFill>
                <a:latin typeface="Arial"/>
                <a:ea typeface="DejaVu Sans"/>
              </a:rPr>
              <a:t>les critères d’analyse des candidatures qu’utiliseront les formations du supérieur</a:t>
            </a:r>
            <a:endParaRPr b="0" lang="fr-FR" sz="1700" spc="-1" strike="noStrike">
              <a:latin typeface="Arial"/>
            </a:endParaRPr>
          </a:p>
          <a:p>
            <a:pPr marL="179280" algn="just">
              <a:lnSpc>
                <a:spcPct val="100000"/>
              </a:lnSpc>
              <a:spcBef>
                <a:spcPts val="340"/>
              </a:spcBef>
            </a:pPr>
            <a:r>
              <a:rPr b="0" lang="fr-FR" sz="1700" spc="-1" strike="noStrike">
                <a:solidFill>
                  <a:srgbClr val="000000"/>
                </a:solidFill>
                <a:latin typeface="Arial"/>
                <a:ea typeface="DejaVu Sans"/>
              </a:rPr>
              <a:t>Parcoursup permet de consulter des </a:t>
            </a:r>
            <a:r>
              <a:rPr b="1" lang="fr-FR" sz="1700" spc="-1" strike="noStrike">
                <a:solidFill>
                  <a:srgbClr val="000000"/>
                </a:solidFill>
                <a:latin typeface="Arial"/>
                <a:ea typeface="DejaVu Sans"/>
              </a:rPr>
              <a:t>conseils des enseignants du supérieur </a:t>
            </a:r>
            <a:r>
              <a:rPr b="0" lang="fr-FR" sz="1700" spc="-1" strike="noStrike">
                <a:solidFill>
                  <a:srgbClr val="000000"/>
                </a:solidFill>
                <a:latin typeface="Arial"/>
                <a:ea typeface="DejaVu Sans"/>
              </a:rPr>
              <a:t>sur les parcours recommandés au lycée ou encore sur la manière de faire votre candidature. Parcoursup fournit des données sur la session précédente (profils de candidats classés ; rythme d’envoi des propositions) pour </a:t>
            </a:r>
            <a:r>
              <a:rPr b="1" lang="fr-FR" sz="1700" spc="-1" strike="noStrike">
                <a:solidFill>
                  <a:srgbClr val="000000"/>
                </a:solidFill>
                <a:latin typeface="Arial"/>
                <a:ea typeface="DejaVu Sans"/>
              </a:rPr>
              <a:t>anticiper le déroulement de la phase d’admission</a:t>
            </a:r>
            <a:endParaRPr b="0" lang="fr-FR" sz="1700" spc="-1" strike="noStrike">
              <a:latin typeface="Arial"/>
            </a:endParaRPr>
          </a:p>
          <a:p>
            <a:pPr marL="179280" algn="just">
              <a:lnSpc>
                <a:spcPct val="100000"/>
              </a:lnSpc>
              <a:spcBef>
                <a:spcPts val="300"/>
              </a:spcBef>
            </a:pPr>
            <a:endParaRPr b="0" lang="fr-FR" sz="1700" spc="-1" strike="noStrike">
              <a:latin typeface="Arial"/>
            </a:endParaRPr>
          </a:p>
          <a:p>
            <a:pPr marL="171360" indent="-170280" algn="just">
              <a:lnSpc>
                <a:spcPct val="100000"/>
              </a:lnSpc>
              <a:spcBef>
                <a:spcPts val="300"/>
              </a:spcBef>
              <a:buClr>
                <a:srgbClr val="ff0000"/>
              </a:buClr>
              <a:buFont typeface="Courier New"/>
              <a:buChar char="o"/>
            </a:pPr>
            <a:r>
              <a:rPr b="1" lang="fr-FR" sz="1500" spc="-1" strike="noStrike">
                <a:solidFill>
                  <a:srgbClr val="000000"/>
                </a:solidFill>
                <a:latin typeface="Arial"/>
                <a:ea typeface="DejaVu Sans"/>
              </a:rPr>
              <a:t>L’accompagnement personnalisé tout au long de la procédure, pour vous aider </a:t>
            </a:r>
            <a:endParaRPr b="0" lang="fr-FR" sz="1500" spc="-1" strike="noStrike">
              <a:latin typeface="Arial"/>
            </a:endParaRPr>
          </a:p>
          <a:p>
            <a:pPr marL="179280" algn="just">
              <a:lnSpc>
                <a:spcPct val="100000"/>
              </a:lnSpc>
              <a:spcBef>
                <a:spcPts val="601"/>
              </a:spcBef>
              <a:spcAft>
                <a:spcPts val="300"/>
              </a:spcAft>
            </a:pPr>
            <a:r>
              <a:rPr b="0" lang="fr-FR" sz="1700" spc="-1" strike="noStrike">
                <a:solidFill>
                  <a:srgbClr val="000000"/>
                </a:solidFill>
                <a:latin typeface="Arial"/>
                <a:ea typeface="DejaVu Sans"/>
              </a:rPr>
              <a:t>Vous n’êtes pas seuls pour faire vos choix : vous êtes accompagné, au lycée, via la plateforme, au numéro vert ou encore lors des journées portes ouvertes, pour élaborer votre projet, faire des vœux, choisir votre formation. </a:t>
            </a:r>
            <a:endParaRPr b="0" lang="fr-FR" sz="1700" spc="-1" strike="noStrike">
              <a:latin typeface="Arial"/>
            </a:endParaRPr>
          </a:p>
          <a:p>
            <a:pPr marL="179280" algn="just">
              <a:lnSpc>
                <a:spcPct val="100000"/>
              </a:lnSpc>
              <a:spcBef>
                <a:spcPts val="340"/>
              </a:spcBef>
              <a:spcAft>
                <a:spcPts val="300"/>
              </a:spcAft>
            </a:pPr>
            <a:r>
              <a:rPr b="0" lang="fr-FR" sz="1700" spc="-1" strike="noStrike">
                <a:solidFill>
                  <a:srgbClr val="000000"/>
                </a:solidFill>
                <a:latin typeface="Arial"/>
                <a:ea typeface="DejaVu Sans"/>
              </a:rPr>
              <a:t>A partir de la fiche formation, retrouvez les personnes référentes de l’établissement que vous pouvez contacter </a:t>
            </a:r>
            <a:endParaRPr b="0" lang="fr-FR" sz="1700" spc="-1" strike="noStrike">
              <a:latin typeface="Arial"/>
            </a:endParaRPr>
          </a:p>
          <a:p>
            <a:pPr marL="179280" algn="just">
              <a:lnSpc>
                <a:spcPct val="100000"/>
              </a:lnSpc>
              <a:spcBef>
                <a:spcPts val="340"/>
              </a:spcBef>
            </a:pPr>
            <a:r>
              <a:rPr b="0" lang="fr-FR" sz="1700" spc="-1" strike="noStrike">
                <a:solidFill>
                  <a:srgbClr val="000000"/>
                </a:solidFill>
                <a:latin typeface="Arial"/>
                <a:ea typeface="DejaVu Sans"/>
              </a:rPr>
              <a:t>Et si vous n’avez pas reçu de proposition, les recteurs proposent un accompagnement pour vous aider</a:t>
            </a:r>
            <a:endParaRPr b="0" lang="fr-FR" sz="1700" spc="-1" strike="noStrike">
              <a:latin typeface="Arial"/>
            </a:endParaRPr>
          </a:p>
          <a:p>
            <a:pPr marL="179280" algn="just">
              <a:lnSpc>
                <a:spcPct val="100000"/>
              </a:lnSpc>
              <a:spcBef>
                <a:spcPts val="300"/>
              </a:spcBef>
            </a:pPr>
            <a:endParaRPr b="0" lang="fr-FR" sz="1700" spc="-1" strike="noStrike">
              <a:latin typeface="Arial"/>
            </a:endParaRPr>
          </a:p>
          <a:p>
            <a:pPr marL="171360" indent="-170280" algn="just">
              <a:lnSpc>
                <a:spcPct val="100000"/>
              </a:lnSpc>
              <a:spcBef>
                <a:spcPts val="300"/>
              </a:spcBef>
              <a:buClr>
                <a:srgbClr val="ff0000"/>
              </a:buClr>
              <a:buFont typeface="Courier New"/>
              <a:buChar char="o"/>
            </a:pPr>
            <a:r>
              <a:rPr b="1" lang="fr-FR" sz="1500" spc="-1" strike="noStrike">
                <a:solidFill>
                  <a:srgbClr val="000000"/>
                </a:solidFill>
                <a:latin typeface="Arial"/>
                <a:ea typeface="DejaVu Sans"/>
              </a:rPr>
              <a:t>La prise en compte de votre profil pour favoriser l’égalité d’accès et de réussite des étudiants </a:t>
            </a:r>
            <a:endParaRPr b="0" lang="fr-FR" sz="1500" spc="-1" strike="noStrike">
              <a:latin typeface="Arial"/>
            </a:endParaRPr>
          </a:p>
          <a:p>
            <a:pPr marL="179280" algn="just">
              <a:lnSpc>
                <a:spcPct val="100000"/>
              </a:lnSpc>
              <a:spcBef>
                <a:spcPts val="601"/>
              </a:spcBef>
              <a:spcAft>
                <a:spcPts val="300"/>
              </a:spcAft>
            </a:pPr>
            <a:r>
              <a:rPr b="0" lang="fr-FR" sz="1700" spc="-1" strike="noStrike">
                <a:solidFill>
                  <a:srgbClr val="000000"/>
                </a:solidFill>
                <a:latin typeface="Arial"/>
                <a:ea typeface="DejaVu Sans"/>
              </a:rPr>
              <a:t>Parcoursup met en œuvre des actions ciblées pour l’accès au supérieur des lycéens boursiers, professionnels ou technologiques, ou encore des lycéens participant à des cordées de la réussite</a:t>
            </a:r>
            <a:endParaRPr b="0" lang="fr-FR" sz="1700" spc="-1" strike="noStrike">
              <a:latin typeface="Arial"/>
            </a:endParaRPr>
          </a:p>
          <a:p>
            <a:pPr marL="179280" algn="just">
              <a:lnSpc>
                <a:spcPct val="100000"/>
              </a:lnSpc>
              <a:spcBef>
                <a:spcPts val="340"/>
              </a:spcBef>
              <a:spcAft>
                <a:spcPts val="300"/>
              </a:spcAft>
            </a:pPr>
            <a:r>
              <a:rPr b="0" lang="fr-FR" sz="1700" spc="-1" strike="noStrike">
                <a:solidFill>
                  <a:srgbClr val="000000"/>
                </a:solidFill>
                <a:latin typeface="Arial"/>
                <a:ea typeface="DejaVu Sans"/>
              </a:rPr>
              <a:t>Parcoursup prend en compte les situations particulières tels les candidats en situation de handicap ou candidats sportifs de haut niveau ou artistes confirmés</a:t>
            </a:r>
            <a:endParaRPr b="0" lang="fr-FR" sz="1700" spc="-1" strike="noStrike">
              <a:latin typeface="Arial"/>
            </a:endParaRPr>
          </a:p>
          <a:p>
            <a:pPr marL="179280" algn="just">
              <a:lnSpc>
                <a:spcPct val="100000"/>
              </a:lnSpc>
              <a:spcBef>
                <a:spcPts val="340"/>
              </a:spcBef>
            </a:pPr>
            <a:r>
              <a:rPr b="0" lang="fr-FR" sz="1700" spc="-1" strike="noStrike">
                <a:solidFill>
                  <a:srgbClr val="000000"/>
                </a:solidFill>
                <a:latin typeface="Arial"/>
                <a:ea typeface="DejaVu Sans"/>
              </a:rPr>
              <a:t>Parcoursup promeut le développement des parcours personnalisés (Oui-Si) à l’université pour favoriser la réussite des étudiants.</a:t>
            </a:r>
            <a:endParaRPr b="0" lang="fr-FR" sz="1700" spc="-1" strike="noStrike">
              <a:latin typeface="Arial"/>
            </a:endParaRPr>
          </a:p>
          <a:p>
            <a:pPr marL="179280">
              <a:lnSpc>
                <a:spcPct val="100000"/>
              </a:lnSpc>
              <a:spcBef>
                <a:spcPts val="320"/>
              </a:spcBef>
            </a:pPr>
            <a:endParaRPr b="0" lang="fr-FR" sz="1700" spc="-1" strike="noStrike">
              <a:latin typeface="Arial"/>
            </a:endParaRPr>
          </a:p>
        </p:txBody>
      </p:sp>
      <p:sp>
        <p:nvSpPr>
          <p:cNvPr id="164" name="CustomShape 2"/>
          <p:cNvSpPr/>
          <p:nvPr/>
        </p:nvSpPr>
        <p:spPr>
          <a:xfrm>
            <a:off x="759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35B86CEF-A60B-48D6-840E-C5B14C9A1BB5}" type="slidenum">
              <a:rPr b="0" lang="fr-FR" sz="1400" spc="-1" strike="noStrike">
                <a:solidFill>
                  <a:srgbClr val="ff0000"/>
                </a:solidFill>
                <a:latin typeface="Arial"/>
                <a:ea typeface="DejaVu Sans"/>
              </a:rPr>
              <a:t>3</a:t>
            </a:fld>
            <a:endParaRPr b="0" lang="fr-FR" sz="1400" spc="-1" strike="noStrike">
              <a:latin typeface="Arial"/>
            </a:endParaRPr>
          </a:p>
        </p:txBody>
      </p:sp>
      <p:sp>
        <p:nvSpPr>
          <p:cNvPr id="165" name="CustomShape 3"/>
          <p:cNvSpPr/>
          <p:nvPr/>
        </p:nvSpPr>
        <p:spPr>
          <a:xfrm>
            <a:off x="5148000" y="195480"/>
            <a:ext cx="3522600" cy="343440"/>
          </a:xfrm>
          <a:prstGeom prst="roundRect">
            <a:avLst>
              <a:gd name="adj" fmla="val 16667"/>
            </a:avLst>
          </a:prstGeom>
          <a:solidFill>
            <a:schemeClr val="accent6">
              <a:alpha val="70000"/>
            </a:schemeClr>
          </a:solidFill>
          <a:ln w="12600">
            <a:solidFill>
              <a:srgbClr val="ff957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400" spc="-1" strike="noStrike">
                <a:solidFill>
                  <a:srgbClr val="000091"/>
                </a:solidFill>
                <a:latin typeface="Arial"/>
                <a:ea typeface="DejaVu Sans"/>
              </a:rPr>
              <a:t>6 engagements au service des usagers </a:t>
            </a:r>
            <a:endParaRPr b="0" lang="fr-FR" sz="14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 name="CustomShape 1"/>
          <p:cNvSpPr/>
          <p:nvPr/>
        </p:nvSpPr>
        <p:spPr>
          <a:xfrm>
            <a:off x="6426360" y="481140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61F585EE-BDB5-4529-981F-CD5F84498F15}" type="datetime1">
              <a:rPr b="0" lang="fr-FR" sz="750" spc="-1" strike="noStrike" cap="all">
                <a:solidFill>
                  <a:srgbClr val="000091"/>
                </a:solidFill>
                <a:latin typeface="Arial"/>
                <a:ea typeface="DejaVu Sans"/>
              </a:rPr>
              <a:t>23/11/2023</a:t>
            </a:fld>
            <a:endParaRPr b="0" lang="fr-FR" sz="750" spc="-1" strike="noStrike">
              <a:latin typeface="Arial"/>
            </a:endParaRPr>
          </a:p>
        </p:txBody>
      </p:sp>
      <p:sp>
        <p:nvSpPr>
          <p:cNvPr id="167" name="CustomShape 2"/>
          <p:cNvSpPr/>
          <p:nvPr/>
        </p:nvSpPr>
        <p:spPr>
          <a:xfrm>
            <a:off x="759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D0E2E234-59AF-4A5E-8A11-A5CA9EC3242A}" type="slidenum">
              <a:rPr b="0" lang="fr-FR" sz="1400" spc="-1" strike="noStrike">
                <a:solidFill>
                  <a:srgbClr val="ff0000"/>
                </a:solidFill>
                <a:latin typeface="Arial"/>
                <a:ea typeface="DejaVu Sans"/>
              </a:rPr>
              <a:t>3</a:t>
            </a:fld>
            <a:endParaRPr b="0" lang="fr-FR" sz="1400" spc="-1" strike="noStrike">
              <a:latin typeface="Arial"/>
            </a:endParaRPr>
          </a:p>
        </p:txBody>
      </p:sp>
      <p:pic>
        <p:nvPicPr>
          <p:cNvPr id="168" name="Image 1" descr=""/>
          <p:cNvPicPr/>
          <p:nvPr/>
        </p:nvPicPr>
        <p:blipFill>
          <a:blip r:embed="rId1"/>
          <a:stretch/>
        </p:blipFill>
        <p:spPr>
          <a:xfrm>
            <a:off x="0" y="0"/>
            <a:ext cx="9142920" cy="5142600"/>
          </a:xfrm>
          <a:prstGeom prst="rect">
            <a:avLst/>
          </a:prstGeom>
          <a:ln>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CustomShape 1"/>
          <p:cNvSpPr/>
          <p:nvPr/>
        </p:nvSpPr>
        <p:spPr>
          <a:xfrm>
            <a:off x="642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BF363E2F-D2F4-48C5-BD2D-2D421C9B7A7C}" type="datetime1">
              <a:rPr b="0" lang="fr-FR" sz="750" spc="-1" strike="noStrike" cap="all">
                <a:solidFill>
                  <a:srgbClr val="000091"/>
                </a:solidFill>
                <a:latin typeface="Arial"/>
                <a:ea typeface="DejaVu Sans"/>
              </a:rPr>
              <a:t>23/11/2023</a:t>
            </a:fld>
            <a:endParaRPr b="0" lang="fr-FR" sz="750" spc="-1" strike="noStrike">
              <a:latin typeface="Arial"/>
            </a:endParaRPr>
          </a:p>
        </p:txBody>
      </p:sp>
      <p:sp>
        <p:nvSpPr>
          <p:cNvPr id="170" name="CustomShape 2"/>
          <p:cNvSpPr/>
          <p:nvPr/>
        </p:nvSpPr>
        <p:spPr>
          <a:xfrm>
            <a:off x="7596360" y="4783680"/>
            <a:ext cx="107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AB59C53B-A994-4C91-ACE1-CCC90AAF5C5C}" type="slidenum">
              <a:rPr b="0" lang="fr-FR" sz="1400" spc="-1" strike="noStrike">
                <a:solidFill>
                  <a:srgbClr val="ff0000"/>
                </a:solidFill>
                <a:latin typeface="Arial"/>
                <a:ea typeface="DejaVu Sans"/>
              </a:rPr>
              <a:t>3</a:t>
            </a:fld>
            <a:endParaRPr b="0" lang="fr-FR" sz="1400" spc="-1" strike="noStrike">
              <a:latin typeface="Arial"/>
            </a:endParaRPr>
          </a:p>
        </p:txBody>
      </p:sp>
      <p:pic>
        <p:nvPicPr>
          <p:cNvPr id="171" name="Image 2" descr=""/>
          <p:cNvPicPr/>
          <p:nvPr/>
        </p:nvPicPr>
        <p:blipFill>
          <a:blip r:embed="rId1"/>
          <a:stretch/>
        </p:blipFill>
        <p:spPr>
          <a:xfrm>
            <a:off x="0" y="0"/>
            <a:ext cx="9142920" cy="5142600"/>
          </a:xfrm>
          <a:prstGeom prst="rect">
            <a:avLst/>
          </a:prstGeom>
          <a:ln>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2" name="CustomShape 1"/>
          <p:cNvSpPr/>
          <p:nvPr/>
        </p:nvSpPr>
        <p:spPr>
          <a:xfrm>
            <a:off x="7596360" y="4783680"/>
            <a:ext cx="107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18E39763-0EA9-499C-8BAE-48AAEDEAEF80}" type="slidenum">
              <a:rPr b="0" lang="fr-FR" sz="1400" spc="-1" strike="noStrike">
                <a:solidFill>
                  <a:srgbClr val="ff0000"/>
                </a:solidFill>
                <a:latin typeface="Arial"/>
                <a:ea typeface="DejaVu Sans"/>
              </a:rPr>
              <a:t>3</a:t>
            </a:fld>
            <a:endParaRPr b="0" lang="fr-FR" sz="1400" spc="-1" strike="noStrike">
              <a:latin typeface="Arial"/>
            </a:endParaRPr>
          </a:p>
        </p:txBody>
      </p:sp>
      <p:sp>
        <p:nvSpPr>
          <p:cNvPr id="173" name="CustomShape 2"/>
          <p:cNvSpPr/>
          <p:nvPr/>
        </p:nvSpPr>
        <p:spPr>
          <a:xfrm>
            <a:off x="323640" y="915480"/>
            <a:ext cx="8640000" cy="3959280"/>
          </a:xfrm>
          <a:prstGeom prst="rect">
            <a:avLst/>
          </a:prstGeom>
          <a:noFill/>
          <a:ln>
            <a:noFill/>
          </a:ln>
        </p:spPr>
        <p:style>
          <a:lnRef idx="0"/>
          <a:fillRef idx="0"/>
          <a:effectRef idx="0"/>
          <a:fontRef idx="minor"/>
        </p:style>
        <p:txBody>
          <a:bodyPr lIns="0" rIns="0" tIns="0" bIns="0">
            <a:noAutofit/>
          </a:bodyPr>
          <a:p>
            <a:pPr>
              <a:lnSpc>
                <a:spcPct val="100000"/>
              </a:lnSpc>
              <a:spcAft>
                <a:spcPts val="499"/>
              </a:spcAft>
            </a:pPr>
            <a:r>
              <a:rPr b="1" lang="fr-FR" sz="1600" spc="-1" strike="noStrike">
                <a:solidFill>
                  <a:srgbClr val="000091"/>
                </a:solidFill>
                <a:latin typeface="Arial"/>
                <a:ea typeface="DejaVu Sans"/>
              </a:rPr>
              <a:t>Parmi les 23 000 formations dispensant de diplômes reconnus par l’État disponibles via le moteur de recherche de formation :</a:t>
            </a:r>
            <a:endParaRPr b="0" lang="fr-FR" sz="1600" spc="-1" strike="noStrike">
              <a:latin typeface="Arial"/>
            </a:endParaRPr>
          </a:p>
          <a:p>
            <a:pPr>
              <a:lnSpc>
                <a:spcPct val="100000"/>
              </a:lnSpc>
              <a:spcAft>
                <a:spcPts val="499"/>
              </a:spcAft>
            </a:pPr>
            <a:endParaRPr b="0" lang="fr-FR" sz="1600" spc="-1" strike="noStrike">
              <a:latin typeface="Arial"/>
            </a:endParaRPr>
          </a:p>
          <a:p>
            <a:pPr marL="171360" indent="-170280" algn="just">
              <a:lnSpc>
                <a:spcPct val="100000"/>
              </a:lnSpc>
              <a:spcAft>
                <a:spcPts val="499"/>
              </a:spcAft>
              <a:buClr>
                <a:srgbClr val="e1000f"/>
              </a:buClr>
              <a:buFont typeface="Courier New"/>
              <a:buChar char="o"/>
            </a:pPr>
            <a:r>
              <a:rPr b="1" lang="fr-FR" sz="1400" spc="-1" strike="noStrike">
                <a:solidFill>
                  <a:srgbClr val="000000"/>
                </a:solidFill>
                <a:latin typeface="Arial"/>
                <a:ea typeface="DejaVu Sans"/>
              </a:rPr>
              <a:t>Des formations sous statut étudiant</a:t>
            </a:r>
            <a:r>
              <a:rPr b="0" lang="fr-FR" sz="1400" spc="-1" strike="noStrike">
                <a:solidFill>
                  <a:srgbClr val="000000"/>
                </a:solidFill>
                <a:latin typeface="Arial"/>
                <a:ea typeface="DejaVu Sans"/>
              </a:rPr>
              <a:t> : les différentes licences (dont les licences « accès santé »), les Parcours préparatoires au professorat des écoles (PPPE) et les parcours d’accès aux études de santé (PASS), classes prépa, BTS, BUT (Bachelor universitaire de technologie ), formations en soins infirmiers (en IFSI) et autres formations paramédicales, formations en travail social (en EFTS), écoles d’ingénieur, de commerce et de management, Sciences Po/ Instituts d’Etudes Politiques, écoles vétérinaires, formations aux métiers de la culture, du sport…</a:t>
            </a:r>
            <a:endParaRPr b="0" lang="fr-FR" sz="1400" spc="-1" strike="noStrike">
              <a:latin typeface="Arial"/>
            </a:endParaRPr>
          </a:p>
          <a:p>
            <a:pPr>
              <a:lnSpc>
                <a:spcPct val="100000"/>
              </a:lnSpc>
            </a:pPr>
            <a:endParaRPr b="0" lang="fr-FR" sz="1400" spc="-1" strike="noStrike">
              <a:latin typeface="Arial"/>
            </a:endParaRPr>
          </a:p>
          <a:p>
            <a:pPr marL="171360" indent="-170280" algn="just">
              <a:lnSpc>
                <a:spcPct val="100000"/>
              </a:lnSpc>
              <a:buClr>
                <a:srgbClr val="e1000f"/>
              </a:buClr>
              <a:buFont typeface="Courier New"/>
              <a:buChar char="o"/>
            </a:pPr>
            <a:r>
              <a:rPr b="1" lang="fr-FR" sz="1400" spc="-1" strike="noStrike">
                <a:solidFill>
                  <a:srgbClr val="000000"/>
                </a:solidFill>
                <a:latin typeface="Arial"/>
                <a:ea typeface="DejaVu Sans"/>
              </a:rPr>
              <a:t>Des formations sous statut apprenti (en alternance)</a:t>
            </a:r>
            <a:r>
              <a:rPr b="0" lang="fr-FR" sz="1400" spc="-1" strike="noStrike">
                <a:solidFill>
                  <a:srgbClr val="000000"/>
                </a:solidFill>
                <a:latin typeface="Arial"/>
                <a:ea typeface="DejaVu Sans"/>
              </a:rPr>
              <a:t> : l’apprentissage est proposé dans différentes formations (BTS, BUT, licence…).</a:t>
            </a:r>
            <a:endParaRPr b="0" lang="fr-FR" sz="1400" spc="-1" strike="noStrike">
              <a:latin typeface="Arial"/>
            </a:endParaRPr>
          </a:p>
          <a:p>
            <a:pPr>
              <a:lnSpc>
                <a:spcPct val="100000"/>
              </a:lnSpc>
            </a:pPr>
            <a:endParaRPr b="0" lang="fr-FR" sz="1400" spc="-1" strike="noStrike">
              <a:latin typeface="Arial"/>
            </a:endParaRPr>
          </a:p>
          <a:p>
            <a:pPr marL="181080" indent="-180000" algn="just">
              <a:lnSpc>
                <a:spcPct val="100000"/>
              </a:lnSpc>
              <a:spcAft>
                <a:spcPts val="499"/>
              </a:spcAft>
              <a:buClr>
                <a:srgbClr val="e1000f"/>
              </a:buClr>
              <a:buFont typeface="Courier New"/>
              <a:buChar char="o"/>
            </a:pPr>
            <a:r>
              <a:rPr b="1" lang="fr-FR" sz="1400" spc="-1" strike="noStrike">
                <a:solidFill>
                  <a:srgbClr val="000000"/>
                </a:solidFill>
                <a:latin typeface="Arial"/>
                <a:ea typeface="DejaVu Sans"/>
              </a:rPr>
              <a:t>Des informations  utiles à consulter sur chaque fiche formation </a:t>
            </a:r>
            <a:r>
              <a:rPr b="0" lang="fr-FR" sz="1400" spc="-1" strike="noStrike">
                <a:solidFill>
                  <a:srgbClr val="000000"/>
                </a:solidFill>
                <a:latin typeface="Arial"/>
                <a:ea typeface="DejaVu Sans"/>
              </a:rPr>
              <a:t>: le taux d’accès, les critères et leur importance, le statut de l’établissement (public/privé), l’information sur le caractère sélectif de la formation, les candidats classés en 2023, les frais de scolarité ou de candidature, les débouchés et possibilités de poursuite d’études…ou encore les rapports publics de l’examen réalisé en 2023</a:t>
            </a:r>
            <a:endParaRPr b="0" lang="fr-FR" sz="1400" spc="-1" strike="noStrike">
              <a:latin typeface="Arial"/>
            </a:endParaRPr>
          </a:p>
          <a:p>
            <a:pPr>
              <a:lnSpc>
                <a:spcPct val="100000"/>
              </a:lnSpc>
              <a:spcAft>
                <a:spcPts val="499"/>
              </a:spcAft>
            </a:pPr>
            <a:endParaRPr b="0" lang="fr-FR" sz="1400" spc="-1" strike="noStrike">
              <a:latin typeface="Arial"/>
            </a:endParaRPr>
          </a:p>
        </p:txBody>
      </p:sp>
      <p:sp>
        <p:nvSpPr>
          <p:cNvPr id="174" name="CustomShape 3"/>
          <p:cNvSpPr/>
          <p:nvPr/>
        </p:nvSpPr>
        <p:spPr>
          <a:xfrm>
            <a:off x="6084000" y="195480"/>
            <a:ext cx="2626200" cy="343440"/>
          </a:xfrm>
          <a:prstGeom prst="roundRect">
            <a:avLst>
              <a:gd name="adj" fmla="val 16667"/>
            </a:avLst>
          </a:prstGeom>
          <a:solidFill>
            <a:schemeClr val="accent6">
              <a:alpha val="70000"/>
            </a:schemeClr>
          </a:solidFill>
          <a:ln w="12600">
            <a:solidFill>
              <a:srgbClr val="ff957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400" spc="-1" strike="noStrike">
                <a:solidFill>
                  <a:srgbClr val="000091"/>
                </a:solidFill>
                <a:latin typeface="Arial"/>
                <a:ea typeface="DejaVu Sans"/>
              </a:rPr>
              <a:t>Les formations disponibles</a:t>
            </a:r>
            <a:endParaRPr b="0" lang="fr-FR" sz="14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 name="CustomShape 1"/>
          <p:cNvSpPr/>
          <p:nvPr/>
        </p:nvSpPr>
        <p:spPr>
          <a:xfrm>
            <a:off x="7596360" y="4783680"/>
            <a:ext cx="107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F17F48C8-689E-4B22-A1DE-D84BCF085B49}" type="slidenum">
              <a:rPr b="0" lang="fr-FR" sz="1400" spc="-1" strike="noStrike">
                <a:solidFill>
                  <a:srgbClr val="ff0000"/>
                </a:solidFill>
                <a:latin typeface="Arial"/>
                <a:ea typeface="DejaVu Sans"/>
              </a:rPr>
              <a:t>3</a:t>
            </a:fld>
            <a:endParaRPr b="0" lang="fr-FR" sz="1400" spc="-1" strike="noStrike">
              <a:latin typeface="Arial"/>
            </a:endParaRPr>
          </a:p>
        </p:txBody>
      </p:sp>
      <p:sp>
        <p:nvSpPr>
          <p:cNvPr id="176" name="CustomShape 2"/>
          <p:cNvSpPr/>
          <p:nvPr/>
        </p:nvSpPr>
        <p:spPr>
          <a:xfrm>
            <a:off x="395640" y="3548880"/>
            <a:ext cx="3383280" cy="9118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500" spc="-1" strike="noStrike">
                <a:solidFill>
                  <a:srgbClr val="0000ff"/>
                </a:solidFill>
                <a:highlight>
                  <a:srgbClr val="ffffff"/>
                </a:highlight>
                <a:latin typeface="Arial"/>
                <a:ea typeface="DejaVu Sans"/>
              </a:rPr>
              <a:t>Avenirs.onisep.fr</a:t>
            </a:r>
            <a:endParaRPr b="0" lang="fr-FR" sz="1500" spc="-1" strike="noStrike">
              <a:highlight>
                <a:srgbClr val="ffffff"/>
              </a:highlight>
              <a:latin typeface="Arial"/>
            </a:endParaRPr>
          </a:p>
          <a:p>
            <a:pPr algn="just">
              <a:lnSpc>
                <a:spcPct val="100000"/>
              </a:lnSpc>
            </a:pPr>
            <a:r>
              <a:rPr b="0" lang="fr-FR" sz="1300" spc="-1" strike="noStrike">
                <a:solidFill>
                  <a:srgbClr val="000091"/>
                </a:solidFill>
                <a:highlight>
                  <a:srgbClr val="ffffff"/>
                </a:highlight>
                <a:latin typeface="Arial"/>
                <a:ea typeface="DejaVu Sans"/>
              </a:rPr>
              <a:t>Retrouvez toutes les informations sélectionnées par l’Onisep sur les filières, les formations, les métiers </a:t>
            </a:r>
            <a:endParaRPr b="0" lang="fr-FR" sz="1300" spc="-1" strike="noStrike">
              <a:highlight>
                <a:srgbClr val="ffffff"/>
              </a:highlight>
              <a:latin typeface="Arial"/>
            </a:endParaRPr>
          </a:p>
        </p:txBody>
      </p:sp>
      <p:sp>
        <p:nvSpPr>
          <p:cNvPr id="177" name="CustomShape 3"/>
          <p:cNvSpPr/>
          <p:nvPr/>
        </p:nvSpPr>
        <p:spPr>
          <a:xfrm flipH="1">
            <a:off x="4283280" y="3557880"/>
            <a:ext cx="4247280" cy="9118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500" spc="-1" strike="noStrike">
                <a:solidFill>
                  <a:srgbClr val="0000ff"/>
                </a:solidFill>
                <a:highlight>
                  <a:srgbClr val="ffffff"/>
                </a:highlight>
                <a:latin typeface="Arial"/>
                <a:ea typeface="DejaVu Sans"/>
              </a:rPr>
              <a:t>Parcoursup.fr : </a:t>
            </a:r>
            <a:r>
              <a:rPr b="0" lang="fr-FR" sz="1500" spc="-1" strike="noStrike">
                <a:solidFill>
                  <a:srgbClr val="0000ff"/>
                </a:solidFill>
                <a:highlight>
                  <a:srgbClr val="ffffff"/>
                </a:highlight>
                <a:latin typeface="Arial"/>
                <a:ea typeface="DejaVu Sans"/>
              </a:rPr>
              <a:t> </a:t>
            </a:r>
            <a:endParaRPr b="0" lang="fr-FR" sz="1500" spc="-1" strike="noStrike">
              <a:highlight>
                <a:srgbClr val="ffffff"/>
              </a:highlight>
              <a:latin typeface="Arial"/>
            </a:endParaRPr>
          </a:p>
          <a:p>
            <a:pPr marL="285840" indent="-284760">
              <a:lnSpc>
                <a:spcPct val="100000"/>
              </a:lnSpc>
              <a:buClr>
                <a:srgbClr val="000091"/>
              </a:buClr>
              <a:buFont typeface="StarSymbol"/>
              <a:buChar char="-"/>
            </a:pPr>
            <a:r>
              <a:rPr b="0" lang="fr-FR" sz="1300" spc="-1" strike="noStrike">
                <a:solidFill>
                  <a:srgbClr val="000091"/>
                </a:solidFill>
                <a:highlight>
                  <a:srgbClr val="ffffff"/>
                </a:highlight>
                <a:latin typeface="Arial"/>
                <a:ea typeface="DejaVu Sans"/>
              </a:rPr>
              <a:t>Le moteur de recherche Parcoursup </a:t>
            </a:r>
            <a:endParaRPr b="0" lang="fr-FR" sz="1300" spc="-1" strike="noStrike">
              <a:highlight>
                <a:srgbClr val="ffffff"/>
              </a:highlight>
              <a:latin typeface="Arial"/>
            </a:endParaRPr>
          </a:p>
          <a:p>
            <a:pPr marL="285840" indent="-284760">
              <a:lnSpc>
                <a:spcPct val="100000"/>
              </a:lnSpc>
              <a:buClr>
                <a:srgbClr val="000091"/>
              </a:buClr>
              <a:buFont typeface="StarSymbol"/>
              <a:buChar char="-"/>
            </a:pPr>
            <a:r>
              <a:rPr b="0" lang="fr-FR" sz="1300" spc="-1" strike="noStrike">
                <a:solidFill>
                  <a:srgbClr val="000091"/>
                </a:solidFill>
                <a:highlight>
                  <a:srgbClr val="ffffff"/>
                </a:highlight>
                <a:latin typeface="Arial"/>
                <a:ea typeface="DejaVu Sans"/>
              </a:rPr>
              <a:t>un accès vers d’autres sites numériques d’aide à l’orientation et un lien vers le site de votre Région </a:t>
            </a:r>
            <a:endParaRPr b="0" lang="fr-FR" sz="1300" spc="-1" strike="noStrike">
              <a:highlight>
                <a:srgbClr val="ffffff"/>
              </a:highlight>
              <a:latin typeface="Arial"/>
            </a:endParaRPr>
          </a:p>
        </p:txBody>
      </p:sp>
      <p:sp>
        <p:nvSpPr>
          <p:cNvPr id="178" name="CustomShape 4"/>
          <p:cNvSpPr/>
          <p:nvPr/>
        </p:nvSpPr>
        <p:spPr>
          <a:xfrm>
            <a:off x="4212000" y="195480"/>
            <a:ext cx="4463280" cy="343440"/>
          </a:xfrm>
          <a:prstGeom prst="roundRect">
            <a:avLst>
              <a:gd name="adj" fmla="val 16667"/>
            </a:avLst>
          </a:prstGeom>
          <a:solidFill>
            <a:schemeClr val="accent6">
              <a:alpha val="70000"/>
            </a:schemeClr>
          </a:solidFill>
          <a:ln w="12600">
            <a:solidFill>
              <a:srgbClr val="ff957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400" spc="-1" strike="noStrike">
                <a:solidFill>
                  <a:srgbClr val="000091"/>
                </a:solidFill>
                <a:latin typeface="Arial"/>
                <a:ea typeface="DejaVu Sans"/>
              </a:rPr>
              <a:t>Des outils pour préparer votre projet d’orientation</a:t>
            </a:r>
            <a:endParaRPr b="0" lang="fr-FR" sz="1400" spc="-1" strike="noStrike">
              <a:latin typeface="Arial"/>
            </a:endParaRPr>
          </a:p>
        </p:txBody>
      </p:sp>
      <p:pic>
        <p:nvPicPr>
          <p:cNvPr id="179" name="Image 9" descr=""/>
          <p:cNvPicPr/>
          <p:nvPr/>
        </p:nvPicPr>
        <p:blipFill>
          <a:blip r:embed="rId1"/>
          <a:stretch/>
        </p:blipFill>
        <p:spPr>
          <a:xfrm>
            <a:off x="4952520" y="1028160"/>
            <a:ext cx="3578760" cy="2226600"/>
          </a:xfrm>
          <a:prstGeom prst="rect">
            <a:avLst/>
          </a:prstGeom>
          <a:ln>
            <a:noFill/>
          </a:ln>
        </p:spPr>
      </p:pic>
      <p:pic>
        <p:nvPicPr>
          <p:cNvPr id="180" name="Image 2" descr=""/>
          <p:cNvPicPr/>
          <p:nvPr/>
        </p:nvPicPr>
        <p:blipFill>
          <a:blip r:embed="rId2"/>
          <a:stretch/>
        </p:blipFill>
        <p:spPr>
          <a:xfrm>
            <a:off x="391320" y="1339200"/>
            <a:ext cx="4147920" cy="1811520"/>
          </a:xfrm>
          <a:prstGeom prst="rect">
            <a:avLst/>
          </a:prstGeom>
          <a:ln>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CustomShape 1"/>
          <p:cNvSpPr/>
          <p:nvPr/>
        </p:nvSpPr>
        <p:spPr>
          <a:xfrm>
            <a:off x="467640" y="930240"/>
            <a:ext cx="8208000" cy="590400"/>
          </a:xfrm>
          <a:prstGeom prst="rect">
            <a:avLst/>
          </a:prstGeom>
          <a:noFill/>
          <a:ln>
            <a:noFill/>
          </a:ln>
        </p:spPr>
        <p:style>
          <a:lnRef idx="0"/>
          <a:fillRef idx="0"/>
          <a:effectRef idx="0"/>
          <a:fontRef idx="minor"/>
        </p:style>
        <p:txBody>
          <a:bodyPr lIns="0" rIns="0" tIns="0" bIns="0">
            <a:noAutofit/>
          </a:bodyPr>
          <a:p>
            <a:pPr>
              <a:lnSpc>
                <a:spcPct val="90000"/>
              </a:lnSpc>
            </a:pPr>
            <a:r>
              <a:rPr b="1" lang="fr-FR" sz="2400" spc="-1" strike="noStrike">
                <a:solidFill>
                  <a:srgbClr val="000091"/>
                </a:solidFill>
                <a:latin typeface="Arial"/>
                <a:ea typeface="DejaVu Sans"/>
              </a:rPr>
              <a:t>LE BON REFLEXE : S’INFORMER, ECHANGER</a:t>
            </a:r>
            <a:endParaRPr b="0" lang="fr-FR" sz="2400" spc="-1" strike="noStrike">
              <a:latin typeface="Arial"/>
            </a:endParaRPr>
          </a:p>
        </p:txBody>
      </p:sp>
      <p:sp>
        <p:nvSpPr>
          <p:cNvPr id="182" name="CustomShape 2"/>
          <p:cNvSpPr/>
          <p:nvPr/>
        </p:nvSpPr>
        <p:spPr>
          <a:xfrm>
            <a:off x="7596360" y="4783680"/>
            <a:ext cx="107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F9E57394-6468-45A1-A778-C26587AB3022}" type="slidenum">
              <a:rPr b="0" lang="fr-FR" sz="1400" spc="-1" strike="noStrike">
                <a:solidFill>
                  <a:srgbClr val="ff0000"/>
                </a:solidFill>
                <a:latin typeface="Arial"/>
                <a:ea typeface="DejaVu Sans"/>
              </a:rPr>
              <a:t>&lt;numéro&gt;</a:t>
            </a:fld>
            <a:endParaRPr b="0" lang="fr-FR" sz="1400" spc="-1" strike="noStrike">
              <a:latin typeface="Arial"/>
            </a:endParaRPr>
          </a:p>
        </p:txBody>
      </p:sp>
      <p:sp>
        <p:nvSpPr>
          <p:cNvPr id="183" name="CustomShape 3"/>
          <p:cNvSpPr/>
          <p:nvPr/>
        </p:nvSpPr>
        <p:spPr>
          <a:xfrm>
            <a:off x="467640" y="3939480"/>
            <a:ext cx="4103280" cy="5158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1500" spc="-1" strike="noStrike">
                <a:solidFill>
                  <a:srgbClr val="355269"/>
                </a:solidFill>
                <a:highlight>
                  <a:srgbClr val="ffffff"/>
                </a:highlight>
                <a:latin typeface="Arial"/>
                <a:ea typeface="DejaVu Sans"/>
              </a:rPr>
              <a:t>Live Parcoursup :</a:t>
            </a:r>
            <a:r>
              <a:rPr b="0" lang="fr-FR" sz="1500" spc="-1" strike="noStrike">
                <a:solidFill>
                  <a:srgbClr val="355269"/>
                </a:solidFill>
                <a:highlight>
                  <a:srgbClr val="ffffff"/>
                </a:highlight>
                <a:latin typeface="Arial"/>
                <a:ea typeface="DejaVu Sans"/>
              </a:rPr>
              <a:t>  </a:t>
            </a:r>
            <a:endParaRPr b="0" lang="fr-FR" sz="1500" spc="-1" strike="noStrike">
              <a:highlight>
                <a:srgbClr val="ffffff"/>
              </a:highlight>
              <a:latin typeface="Arial"/>
            </a:endParaRPr>
          </a:p>
          <a:p>
            <a:pPr>
              <a:lnSpc>
                <a:spcPct val="100000"/>
              </a:lnSpc>
            </a:pPr>
            <a:r>
              <a:rPr b="0" lang="fr-FR" sz="1300" spc="-1" strike="noStrike">
                <a:solidFill>
                  <a:srgbClr val="000091"/>
                </a:solidFill>
                <a:highlight>
                  <a:srgbClr val="ffffff"/>
                </a:highlight>
                <a:latin typeface="Arial"/>
                <a:ea typeface="DejaVu Sans"/>
              </a:rPr>
              <a:t>Pour poser ses questions en direct </a:t>
            </a:r>
            <a:endParaRPr b="0" lang="fr-FR" sz="1300" spc="-1" strike="noStrike">
              <a:highlight>
                <a:srgbClr val="ffffff"/>
              </a:highlight>
              <a:latin typeface="Arial"/>
            </a:endParaRPr>
          </a:p>
        </p:txBody>
      </p:sp>
      <p:sp>
        <p:nvSpPr>
          <p:cNvPr id="184" name="CustomShape 4"/>
          <p:cNvSpPr/>
          <p:nvPr/>
        </p:nvSpPr>
        <p:spPr>
          <a:xfrm>
            <a:off x="4860000" y="1519560"/>
            <a:ext cx="3887280" cy="3040920"/>
          </a:xfrm>
          <a:prstGeom prst="rect">
            <a:avLst/>
          </a:prstGeom>
          <a:solidFill>
            <a:srgbClr val="127622"/>
          </a:solidFill>
          <a:ln w="28440">
            <a:solidFill>
              <a:srgbClr val="ffffff"/>
            </a:solidFill>
            <a:round/>
          </a:ln>
        </p:spPr>
        <p:style>
          <a:lnRef idx="0"/>
          <a:fillRef idx="0"/>
          <a:effectRef idx="0"/>
          <a:fontRef idx="minor"/>
        </p:style>
        <p:txBody>
          <a:bodyPr lIns="90000" rIns="90000" tIns="45000" bIns="45000">
            <a:spAutoFit/>
          </a:bodyPr>
          <a:p>
            <a:pPr>
              <a:lnSpc>
                <a:spcPct val="100000"/>
              </a:lnSpc>
            </a:pPr>
            <a:r>
              <a:rPr b="1" lang="fr-FR" sz="1600" spc="-1" strike="noStrike">
                <a:solidFill>
                  <a:srgbClr val="ff9575"/>
                </a:solidFill>
                <a:latin typeface="Arial"/>
                <a:ea typeface="DejaVu Sans"/>
              </a:rPr>
              <a:t>Echanger avec des professionnels dans votre lycée</a:t>
            </a:r>
            <a:endParaRPr b="0" lang="fr-FR" sz="1600" spc="-1" strike="noStrike">
              <a:latin typeface="Arial"/>
            </a:endParaRPr>
          </a:p>
          <a:p>
            <a:pPr marL="285840" indent="-284760">
              <a:lnSpc>
                <a:spcPct val="100000"/>
              </a:lnSpc>
              <a:buClr>
                <a:srgbClr val="ffffff"/>
              </a:buClr>
              <a:buFont typeface="Arial"/>
              <a:buChar char="•"/>
            </a:pPr>
            <a:r>
              <a:rPr b="0" lang="fr-FR" sz="1200" spc="-1" strike="noStrike">
                <a:solidFill>
                  <a:srgbClr val="ffffff"/>
                </a:solidFill>
                <a:latin typeface="Arial"/>
                <a:ea typeface="DejaVu Sans"/>
              </a:rPr>
              <a:t>Votre professeur principal</a:t>
            </a:r>
            <a:endParaRPr b="0" lang="fr-FR" sz="1200" spc="-1" strike="noStrike">
              <a:latin typeface="Arial"/>
            </a:endParaRPr>
          </a:p>
          <a:p>
            <a:pPr marL="285840" indent="-284760">
              <a:lnSpc>
                <a:spcPct val="100000"/>
              </a:lnSpc>
              <a:buClr>
                <a:srgbClr val="ffffff"/>
              </a:buClr>
              <a:buFont typeface="Arial"/>
              <a:buChar char="•"/>
            </a:pPr>
            <a:r>
              <a:rPr b="0" lang="fr-FR" sz="1200" spc="-1" strike="noStrike">
                <a:solidFill>
                  <a:srgbClr val="ffffff"/>
                </a:solidFill>
                <a:latin typeface="Arial"/>
                <a:ea typeface="DejaVu Sans"/>
              </a:rPr>
              <a:t>Les Psy-En</a:t>
            </a:r>
            <a:endParaRPr b="0" lang="fr-FR" sz="1200" spc="-1" strike="noStrike">
              <a:latin typeface="Arial"/>
            </a:endParaRPr>
          </a:p>
          <a:p>
            <a:pPr>
              <a:lnSpc>
                <a:spcPct val="100000"/>
              </a:lnSpc>
            </a:pPr>
            <a:endParaRPr b="0" lang="fr-FR" sz="1200" spc="-1" strike="noStrike">
              <a:latin typeface="Arial"/>
            </a:endParaRPr>
          </a:p>
          <a:p>
            <a:pPr>
              <a:lnSpc>
                <a:spcPct val="100000"/>
              </a:lnSpc>
            </a:pPr>
            <a:r>
              <a:rPr b="1" lang="fr-FR" sz="1600" spc="-1" strike="noStrike">
                <a:solidFill>
                  <a:srgbClr val="ff9575"/>
                </a:solidFill>
                <a:latin typeface="Arial"/>
                <a:ea typeface="DejaVu Sans"/>
              </a:rPr>
              <a:t>Echanger avec les formations </a:t>
            </a:r>
            <a:endParaRPr b="0" lang="fr-FR" sz="1600" spc="-1" strike="noStrike">
              <a:latin typeface="Arial"/>
            </a:endParaRPr>
          </a:p>
          <a:p>
            <a:pPr>
              <a:lnSpc>
                <a:spcPct val="100000"/>
              </a:lnSpc>
            </a:pPr>
            <a:r>
              <a:rPr b="0" i="1" lang="fr-FR" sz="1000" spc="-1" strike="noStrike">
                <a:solidFill>
                  <a:srgbClr val="ffffff"/>
                </a:solidFill>
                <a:latin typeface="Arial"/>
                <a:ea typeface="DejaVu Sans"/>
              </a:rPr>
              <a:t>(contact et dates à retrouver sur Parcoursup) </a:t>
            </a:r>
            <a:endParaRPr b="0" lang="fr-FR" sz="1000" spc="-1" strike="noStrike">
              <a:latin typeface="Arial"/>
            </a:endParaRPr>
          </a:p>
          <a:p>
            <a:pPr marL="285840" indent="-284760">
              <a:lnSpc>
                <a:spcPct val="100000"/>
              </a:lnSpc>
              <a:buClr>
                <a:srgbClr val="ffffff"/>
              </a:buClr>
              <a:buFont typeface="Arial"/>
              <a:buChar char="•"/>
            </a:pPr>
            <a:r>
              <a:rPr b="0" lang="fr-FR" sz="1200" spc="-1" strike="noStrike">
                <a:solidFill>
                  <a:srgbClr val="ffffff"/>
                </a:solidFill>
                <a:latin typeface="Arial"/>
                <a:ea typeface="DejaVu Sans"/>
              </a:rPr>
              <a:t>Responsables de formations et étudiants ambassadeurs</a:t>
            </a:r>
            <a:endParaRPr b="0" lang="fr-FR" sz="1200" spc="-1" strike="noStrike">
              <a:latin typeface="Arial"/>
            </a:endParaRPr>
          </a:p>
          <a:p>
            <a:pPr marL="285840" indent="-284760">
              <a:lnSpc>
                <a:spcPct val="100000"/>
              </a:lnSpc>
              <a:buClr>
                <a:srgbClr val="ffffff"/>
              </a:buClr>
              <a:buFont typeface="Arial"/>
              <a:buChar char="•"/>
            </a:pPr>
            <a:r>
              <a:rPr b="0" lang="fr-FR" sz="1200" spc="-1" strike="noStrike">
                <a:solidFill>
                  <a:srgbClr val="ffffff"/>
                </a:solidFill>
                <a:latin typeface="Arial"/>
                <a:ea typeface="DejaVu Sans"/>
              </a:rPr>
              <a:t>Lors des journées portes ouvertes et salons avec conférences thématiques</a:t>
            </a:r>
            <a:endParaRPr b="0" lang="fr-FR" sz="1200" spc="-1" strike="noStrike">
              <a:latin typeface="Arial"/>
            </a:endParaRPr>
          </a:p>
          <a:p>
            <a:pPr>
              <a:lnSpc>
                <a:spcPct val="100000"/>
              </a:lnSpc>
            </a:pPr>
            <a:endParaRPr b="0" lang="fr-FR" sz="1200" spc="-1" strike="noStrike">
              <a:latin typeface="Arial"/>
            </a:endParaRPr>
          </a:p>
          <a:p>
            <a:pPr>
              <a:lnSpc>
                <a:spcPct val="100000"/>
              </a:lnSpc>
            </a:pPr>
            <a:r>
              <a:rPr b="1" lang="fr-FR" sz="1500" spc="-1" strike="noStrike">
                <a:solidFill>
                  <a:srgbClr val="ff9575"/>
                </a:solidFill>
                <a:latin typeface="Arial"/>
                <a:ea typeface="DejaVu Sans"/>
              </a:rPr>
              <a:t>Consulter les ressources en ligne de nos partenaires </a:t>
            </a:r>
            <a:endParaRPr b="0" lang="fr-FR" sz="1500" spc="-1" strike="noStrike">
              <a:latin typeface="Arial"/>
            </a:endParaRPr>
          </a:p>
          <a:p>
            <a:pPr>
              <a:lnSpc>
                <a:spcPct val="100000"/>
              </a:lnSpc>
            </a:pPr>
            <a:r>
              <a:rPr b="0" i="1" lang="fr-FR" sz="1000" spc="-1" strike="noStrike">
                <a:solidFill>
                  <a:srgbClr val="ffffff"/>
                </a:solidFill>
                <a:latin typeface="Arial"/>
                <a:ea typeface="DejaVu Sans"/>
              </a:rPr>
              <a:t>(accessibles gratuitement depuis la page d’accueil parcoursup.fr)</a:t>
            </a:r>
            <a:endParaRPr b="0" lang="fr-FR" sz="1000" spc="-1" strike="noStrike">
              <a:latin typeface="Arial"/>
            </a:endParaRPr>
          </a:p>
        </p:txBody>
      </p:sp>
      <p:pic>
        <p:nvPicPr>
          <p:cNvPr id="185" name="Image 2" descr=""/>
          <p:cNvPicPr/>
          <p:nvPr/>
        </p:nvPicPr>
        <p:blipFill>
          <a:blip r:embed="rId1"/>
          <a:stretch/>
        </p:blipFill>
        <p:spPr>
          <a:xfrm>
            <a:off x="467640" y="1496160"/>
            <a:ext cx="3881160" cy="2182680"/>
          </a:xfrm>
          <a:prstGeom prst="rect">
            <a:avLst/>
          </a:prstGeom>
          <a:ln>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 name="CustomShape 1"/>
          <p:cNvSpPr/>
          <p:nvPr/>
        </p:nvSpPr>
        <p:spPr>
          <a:xfrm>
            <a:off x="6426360" y="4783680"/>
            <a:ext cx="116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7F124BAA-7C7C-4A0A-85B7-1A95AA57A8B8}" type="datetime1">
              <a:rPr b="0" lang="fr-FR" sz="750" spc="-1" strike="noStrike" cap="all">
                <a:solidFill>
                  <a:srgbClr val="000091"/>
                </a:solidFill>
                <a:latin typeface="Arial"/>
                <a:ea typeface="DejaVu Sans"/>
              </a:rPr>
              <a:t>23/11/2023</a:t>
            </a:fld>
            <a:endParaRPr b="0" lang="fr-FR" sz="750" spc="-1" strike="noStrike">
              <a:latin typeface="Arial"/>
            </a:endParaRPr>
          </a:p>
        </p:txBody>
      </p:sp>
      <p:sp>
        <p:nvSpPr>
          <p:cNvPr id="187" name="CustomShape 2"/>
          <p:cNvSpPr/>
          <p:nvPr/>
        </p:nvSpPr>
        <p:spPr>
          <a:xfrm>
            <a:off x="7596360" y="4783680"/>
            <a:ext cx="1078920" cy="358920"/>
          </a:xfrm>
          <a:prstGeom prst="rect">
            <a:avLst/>
          </a:prstGeom>
          <a:noFill/>
          <a:ln>
            <a:noFill/>
          </a:ln>
        </p:spPr>
        <p:style>
          <a:lnRef idx="0"/>
          <a:fillRef idx="0"/>
          <a:effectRef idx="0"/>
          <a:fontRef idx="minor"/>
        </p:style>
        <p:txBody>
          <a:bodyPr lIns="90000" rIns="90000" tIns="45000" bIns="45000">
            <a:noAutofit/>
          </a:bodyPr>
          <a:p>
            <a:pPr algn="r">
              <a:lnSpc>
                <a:spcPct val="100000"/>
              </a:lnSpc>
            </a:pPr>
            <a:fld id="{A992F36E-C79D-4ED0-A596-2DA8249AE208}" type="slidenum">
              <a:rPr b="0" lang="fr-FR" sz="1400" spc="-1" strike="noStrike">
                <a:solidFill>
                  <a:srgbClr val="ff0000"/>
                </a:solidFill>
                <a:latin typeface="Arial"/>
                <a:ea typeface="DejaVu Sans"/>
              </a:rPr>
              <a:t>&lt;numéro&gt;</a:t>
            </a:fld>
            <a:endParaRPr b="0" lang="fr-FR" sz="1400" spc="-1" strike="noStrike">
              <a:latin typeface="Arial"/>
            </a:endParaRPr>
          </a:p>
        </p:txBody>
      </p:sp>
      <p:pic>
        <p:nvPicPr>
          <p:cNvPr id="188" name="Image 3" descr=""/>
          <p:cNvPicPr/>
          <p:nvPr/>
        </p:nvPicPr>
        <p:blipFill>
          <a:blip r:embed="rId1"/>
          <a:stretch/>
        </p:blipFill>
        <p:spPr>
          <a:xfrm>
            <a:off x="0" y="0"/>
            <a:ext cx="9142920" cy="5142600"/>
          </a:xfrm>
          <a:prstGeom prst="rect">
            <a:avLst/>
          </a:prstGeom>
          <a:ln>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3650</TotalTime>
  <Application>LibreOffice/6.4.3.2$Windows_X86_64 LibreOffice_project/747b5d0ebf89f41c860ec2a39efd7cb15b54f2d8</Application>
  <Words>1466</Words>
  <Paragraphs>130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2020-10-27T08:44:50Z</dcterms:created>
  <dc:creator>Microsoft Office User</dc:creator>
  <dc:description/>
  <dc:language>fr-FR</dc:language>
  <cp:lastModifiedBy/>
  <dcterms:modified xsi:type="dcterms:W3CDTF">2023-11-23T13:39:11Z</dcterms:modified>
  <cp:revision>157</cp:revision>
  <dc:subject>Client</dc:subject>
  <dc:title>w</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Manager">
    <vt:lpwstr>Client</vt:lpwstr>
  </property>
  <property fmtid="{D5CDD505-2E9C-101B-9397-08002B2CF9AE}" pid="4" name="PresentationFormat">
    <vt:lpwstr>Affichage à l'écran (16:9)</vt:lpwstr>
  </property>
  <property fmtid="{D5CDD505-2E9C-101B-9397-08002B2CF9AE}" pid="5" name="Slides">
    <vt:i4>17</vt:i4>
  </property>
</Properties>
</file>